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0"/>
  </p:notesMasterIdLst>
  <p:sldIdLst>
    <p:sldId id="256" r:id="rId2"/>
    <p:sldId id="300" r:id="rId3"/>
    <p:sldId id="299" r:id="rId4"/>
    <p:sldId id="259" r:id="rId5"/>
    <p:sldId id="286" r:id="rId6"/>
    <p:sldId id="260" r:id="rId7"/>
    <p:sldId id="284" r:id="rId8"/>
    <p:sldId id="285" r:id="rId9"/>
    <p:sldId id="287" r:id="rId10"/>
    <p:sldId id="281" r:id="rId11"/>
    <p:sldId id="282" r:id="rId12"/>
    <p:sldId id="277" r:id="rId13"/>
    <p:sldId id="288" r:id="rId14"/>
    <p:sldId id="283" r:id="rId15"/>
    <p:sldId id="296" r:id="rId16"/>
    <p:sldId id="257" r:id="rId17"/>
    <p:sldId id="293" r:id="rId18"/>
    <p:sldId id="294" r:id="rId19"/>
    <p:sldId id="295" r:id="rId20"/>
    <p:sldId id="290" r:id="rId21"/>
    <p:sldId id="291" r:id="rId22"/>
    <p:sldId id="292" r:id="rId23"/>
    <p:sldId id="297" r:id="rId24"/>
    <p:sldId id="298" r:id="rId25"/>
    <p:sldId id="262" r:id="rId26"/>
    <p:sldId id="264" r:id="rId27"/>
    <p:sldId id="301" r:id="rId28"/>
    <p:sldId id="263" r:id="rId29"/>
  </p:sldIdLst>
  <p:sldSz cx="12192000" cy="6858000"/>
  <p:notesSz cx="6858000" cy="9144000"/>
  <p:embeddedFontLst>
    <p:embeddedFont>
      <p:font typeface="Caveat Brush" panose="020B0604020202020204" charset="0"/>
      <p:regular r:id="rId31"/>
    </p:embeddedFont>
    <p:embeddedFont>
      <p:font typeface="Caveat SemiBold" panose="020B0604020202020204" charset="0"/>
      <p:regular r:id="rId32"/>
      <p:bold r:id="rId33"/>
    </p:embeddedFont>
    <p:embeddedFont>
      <p:font typeface="Didact Gothic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14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0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4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11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73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76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23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410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808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09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609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36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85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eb205fd2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1eb205fd2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63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65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99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87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17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-2558700">
            <a:off x="704991" y="1988915"/>
            <a:ext cx="2730961" cy="37188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" name="Google Shape;13;p2"/>
          <p:cNvSpPr/>
          <p:nvPr/>
        </p:nvSpPr>
        <p:spPr>
          <a:xfrm rot="1315097">
            <a:off x="1010993" y="569863"/>
            <a:ext cx="2730897" cy="3718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" name="Google Shape;14;p2"/>
          <p:cNvSpPr/>
          <p:nvPr/>
        </p:nvSpPr>
        <p:spPr>
          <a:xfrm rot="-2334274">
            <a:off x="8505583" y="766005"/>
            <a:ext cx="2730942" cy="3718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" name="Google Shape;15;p2"/>
          <p:cNvSpPr/>
          <p:nvPr/>
        </p:nvSpPr>
        <p:spPr>
          <a:xfrm rot="1107769">
            <a:off x="8034177" y="2639724"/>
            <a:ext cx="2731070" cy="37187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1788625" y="1156175"/>
            <a:ext cx="8619900" cy="4571700"/>
            <a:chOff x="1788625" y="1156175"/>
            <a:chExt cx="8619900" cy="4571700"/>
          </a:xfrm>
        </p:grpSpPr>
        <p:sp>
          <p:nvSpPr>
            <p:cNvPr id="17" name="Google Shape;17;p2"/>
            <p:cNvSpPr/>
            <p:nvPr/>
          </p:nvSpPr>
          <p:spPr>
            <a:xfrm>
              <a:off x="1788625" y="1156175"/>
              <a:ext cx="8619900" cy="4571700"/>
            </a:xfrm>
            <a:prstGeom prst="roundRect">
              <a:avLst>
                <a:gd name="adj" fmla="val 367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86934" y="1529725"/>
              <a:ext cx="7828655" cy="3796735"/>
            </a:xfrm>
            <a:custGeom>
              <a:avLst/>
              <a:gdLst/>
              <a:ahLst/>
              <a:cxnLst/>
              <a:rect l="l" t="t" r="r" b="b"/>
              <a:pathLst>
                <a:path w="4716057" h="2287190" extrusionOk="0">
                  <a:moveTo>
                    <a:pt x="10120" y="0"/>
                  </a:moveTo>
                  <a:cubicBezTo>
                    <a:pt x="4534" y="0"/>
                    <a:pt x="0" y="4530"/>
                    <a:pt x="0" y="10120"/>
                  </a:cubicBezTo>
                  <a:cubicBezTo>
                    <a:pt x="0" y="13913"/>
                    <a:pt x="0" y="1476351"/>
                    <a:pt x="0" y="1953220"/>
                  </a:cubicBezTo>
                  <a:cubicBezTo>
                    <a:pt x="0" y="2032697"/>
                    <a:pt x="0" y="2276435"/>
                    <a:pt x="0" y="2277070"/>
                  </a:cubicBezTo>
                  <a:cubicBezTo>
                    <a:pt x="0" y="2282657"/>
                    <a:pt x="4534" y="2287191"/>
                    <a:pt x="10120" y="2287191"/>
                  </a:cubicBezTo>
                  <a:lnTo>
                    <a:pt x="4705938" y="2287191"/>
                  </a:lnTo>
                  <a:cubicBezTo>
                    <a:pt x="4711524" y="2287191"/>
                    <a:pt x="4716058" y="2282657"/>
                    <a:pt x="4716058" y="2277070"/>
                  </a:cubicBezTo>
                  <a:lnTo>
                    <a:pt x="4716058" y="1953220"/>
                  </a:lnTo>
                  <a:lnTo>
                    <a:pt x="4716058" y="10120"/>
                  </a:lnTo>
                  <a:cubicBezTo>
                    <a:pt x="4716058" y="4530"/>
                    <a:pt x="4711524" y="0"/>
                    <a:pt x="4705938" y="0"/>
                  </a:cubicBezTo>
                  <a:lnTo>
                    <a:pt x="10120" y="0"/>
                  </a:lnTo>
                  <a:close/>
                  <a:moveTo>
                    <a:pt x="20241" y="20241"/>
                  </a:moveTo>
                  <a:lnTo>
                    <a:pt x="335363" y="20241"/>
                  </a:lnTo>
                  <a:lnTo>
                    <a:pt x="335363" y="323850"/>
                  </a:lnTo>
                  <a:lnTo>
                    <a:pt x="20241" y="323850"/>
                  </a:lnTo>
                  <a:cubicBezTo>
                    <a:pt x="20241" y="251903"/>
                    <a:pt x="20241" y="23516"/>
                    <a:pt x="20241" y="20241"/>
                  </a:cubicBezTo>
                  <a:close/>
                  <a:moveTo>
                    <a:pt x="355603" y="20241"/>
                  </a:moveTo>
                  <a:lnTo>
                    <a:pt x="670851" y="20241"/>
                  </a:lnTo>
                  <a:lnTo>
                    <a:pt x="670851" y="323850"/>
                  </a:lnTo>
                  <a:lnTo>
                    <a:pt x="355603" y="323850"/>
                  </a:lnTo>
                  <a:lnTo>
                    <a:pt x="355603" y="20241"/>
                  </a:lnTo>
                  <a:close/>
                  <a:moveTo>
                    <a:pt x="691092" y="20241"/>
                  </a:moveTo>
                  <a:lnTo>
                    <a:pt x="1006214" y="20241"/>
                  </a:lnTo>
                  <a:lnTo>
                    <a:pt x="1006214" y="323850"/>
                  </a:lnTo>
                  <a:lnTo>
                    <a:pt x="691092" y="323850"/>
                  </a:lnTo>
                  <a:lnTo>
                    <a:pt x="691092" y="20241"/>
                  </a:lnTo>
                  <a:close/>
                  <a:moveTo>
                    <a:pt x="1026455" y="20241"/>
                  </a:moveTo>
                  <a:lnTo>
                    <a:pt x="1341702" y="20241"/>
                  </a:lnTo>
                  <a:lnTo>
                    <a:pt x="1341702" y="323850"/>
                  </a:lnTo>
                  <a:lnTo>
                    <a:pt x="1026455" y="323850"/>
                  </a:lnTo>
                  <a:lnTo>
                    <a:pt x="1026455" y="20241"/>
                  </a:lnTo>
                  <a:close/>
                  <a:moveTo>
                    <a:pt x="1361943" y="20241"/>
                  </a:moveTo>
                  <a:lnTo>
                    <a:pt x="1677065" y="20241"/>
                  </a:lnTo>
                  <a:lnTo>
                    <a:pt x="1677065" y="323850"/>
                  </a:lnTo>
                  <a:lnTo>
                    <a:pt x="1361943" y="323850"/>
                  </a:lnTo>
                  <a:lnTo>
                    <a:pt x="1361943" y="20241"/>
                  </a:lnTo>
                  <a:close/>
                  <a:moveTo>
                    <a:pt x="1697306" y="20241"/>
                  </a:moveTo>
                  <a:lnTo>
                    <a:pt x="2012554" y="20241"/>
                  </a:lnTo>
                  <a:lnTo>
                    <a:pt x="2012554" y="323850"/>
                  </a:lnTo>
                  <a:lnTo>
                    <a:pt x="1697306" y="323850"/>
                  </a:lnTo>
                  <a:lnTo>
                    <a:pt x="1697306" y="20241"/>
                  </a:lnTo>
                  <a:close/>
                  <a:moveTo>
                    <a:pt x="2032794" y="20241"/>
                  </a:moveTo>
                  <a:lnTo>
                    <a:pt x="2347913" y="20241"/>
                  </a:lnTo>
                  <a:lnTo>
                    <a:pt x="2347913" y="323850"/>
                  </a:lnTo>
                  <a:lnTo>
                    <a:pt x="2032794" y="323850"/>
                  </a:lnTo>
                  <a:lnTo>
                    <a:pt x="2032794" y="20241"/>
                  </a:lnTo>
                  <a:close/>
                  <a:moveTo>
                    <a:pt x="2368153" y="20241"/>
                  </a:moveTo>
                  <a:lnTo>
                    <a:pt x="2683292" y="20241"/>
                  </a:lnTo>
                  <a:lnTo>
                    <a:pt x="2683292" y="323850"/>
                  </a:lnTo>
                  <a:lnTo>
                    <a:pt x="2368153" y="323850"/>
                  </a:lnTo>
                  <a:lnTo>
                    <a:pt x="2368153" y="20241"/>
                  </a:lnTo>
                  <a:close/>
                  <a:moveTo>
                    <a:pt x="2703532" y="20241"/>
                  </a:moveTo>
                  <a:lnTo>
                    <a:pt x="3018760" y="20241"/>
                  </a:lnTo>
                  <a:lnTo>
                    <a:pt x="3018760" y="323850"/>
                  </a:lnTo>
                  <a:lnTo>
                    <a:pt x="2703532" y="323850"/>
                  </a:lnTo>
                  <a:lnTo>
                    <a:pt x="2703532" y="20241"/>
                  </a:lnTo>
                  <a:close/>
                  <a:moveTo>
                    <a:pt x="3039000" y="20241"/>
                  </a:moveTo>
                  <a:lnTo>
                    <a:pt x="3354106" y="20241"/>
                  </a:lnTo>
                  <a:lnTo>
                    <a:pt x="3354106" y="323850"/>
                  </a:lnTo>
                  <a:lnTo>
                    <a:pt x="3039000" y="323850"/>
                  </a:lnTo>
                  <a:lnTo>
                    <a:pt x="3039000" y="20241"/>
                  </a:lnTo>
                  <a:close/>
                  <a:moveTo>
                    <a:pt x="3374347" y="20241"/>
                  </a:moveTo>
                  <a:lnTo>
                    <a:pt x="3689615" y="20241"/>
                  </a:lnTo>
                  <a:lnTo>
                    <a:pt x="3689615" y="323850"/>
                  </a:lnTo>
                  <a:lnTo>
                    <a:pt x="3374347" y="323850"/>
                  </a:lnTo>
                  <a:lnTo>
                    <a:pt x="3374347" y="20241"/>
                  </a:lnTo>
                  <a:close/>
                  <a:moveTo>
                    <a:pt x="3709856" y="20241"/>
                  </a:moveTo>
                  <a:lnTo>
                    <a:pt x="4024962" y="20241"/>
                  </a:lnTo>
                  <a:lnTo>
                    <a:pt x="4024962" y="323850"/>
                  </a:lnTo>
                  <a:lnTo>
                    <a:pt x="3709856" y="323850"/>
                  </a:lnTo>
                  <a:lnTo>
                    <a:pt x="3709856" y="20241"/>
                  </a:lnTo>
                  <a:close/>
                  <a:moveTo>
                    <a:pt x="4045202" y="20241"/>
                  </a:moveTo>
                  <a:lnTo>
                    <a:pt x="4360470" y="20241"/>
                  </a:lnTo>
                  <a:lnTo>
                    <a:pt x="4360470" y="323850"/>
                  </a:lnTo>
                  <a:lnTo>
                    <a:pt x="4045202" y="323850"/>
                  </a:lnTo>
                  <a:lnTo>
                    <a:pt x="4045202" y="20241"/>
                  </a:lnTo>
                  <a:close/>
                  <a:moveTo>
                    <a:pt x="4380711" y="20241"/>
                  </a:moveTo>
                  <a:lnTo>
                    <a:pt x="4695817" y="20241"/>
                  </a:lnTo>
                  <a:lnTo>
                    <a:pt x="4695817" y="323850"/>
                  </a:lnTo>
                  <a:lnTo>
                    <a:pt x="4380711" y="323850"/>
                  </a:lnTo>
                  <a:lnTo>
                    <a:pt x="4380711" y="20241"/>
                  </a:lnTo>
                  <a:close/>
                  <a:moveTo>
                    <a:pt x="20241" y="344091"/>
                  </a:moveTo>
                  <a:lnTo>
                    <a:pt x="335363" y="344091"/>
                  </a:lnTo>
                  <a:lnTo>
                    <a:pt x="335363" y="647700"/>
                  </a:lnTo>
                  <a:lnTo>
                    <a:pt x="20241" y="647700"/>
                  </a:lnTo>
                  <a:cubicBezTo>
                    <a:pt x="20241" y="526155"/>
                    <a:pt x="20241" y="419851"/>
                    <a:pt x="20241" y="344091"/>
                  </a:cubicBezTo>
                  <a:close/>
                  <a:moveTo>
                    <a:pt x="355603" y="344091"/>
                  </a:moveTo>
                  <a:lnTo>
                    <a:pt x="670851" y="344091"/>
                  </a:lnTo>
                  <a:lnTo>
                    <a:pt x="670851" y="647700"/>
                  </a:lnTo>
                  <a:lnTo>
                    <a:pt x="355603" y="647700"/>
                  </a:lnTo>
                  <a:lnTo>
                    <a:pt x="355603" y="344091"/>
                  </a:lnTo>
                  <a:close/>
                  <a:moveTo>
                    <a:pt x="691092" y="344091"/>
                  </a:moveTo>
                  <a:lnTo>
                    <a:pt x="1006214" y="344091"/>
                  </a:lnTo>
                  <a:lnTo>
                    <a:pt x="1006214" y="647700"/>
                  </a:lnTo>
                  <a:lnTo>
                    <a:pt x="691092" y="647700"/>
                  </a:lnTo>
                  <a:lnTo>
                    <a:pt x="691092" y="344091"/>
                  </a:lnTo>
                  <a:close/>
                  <a:moveTo>
                    <a:pt x="1026455" y="344091"/>
                  </a:moveTo>
                  <a:lnTo>
                    <a:pt x="1341702" y="344091"/>
                  </a:lnTo>
                  <a:lnTo>
                    <a:pt x="1341702" y="647700"/>
                  </a:lnTo>
                  <a:lnTo>
                    <a:pt x="1026455" y="647700"/>
                  </a:lnTo>
                  <a:lnTo>
                    <a:pt x="1026455" y="344091"/>
                  </a:lnTo>
                  <a:close/>
                  <a:moveTo>
                    <a:pt x="1361943" y="344091"/>
                  </a:moveTo>
                  <a:lnTo>
                    <a:pt x="1677065" y="344091"/>
                  </a:lnTo>
                  <a:lnTo>
                    <a:pt x="1677065" y="647700"/>
                  </a:lnTo>
                  <a:lnTo>
                    <a:pt x="1361943" y="647700"/>
                  </a:lnTo>
                  <a:lnTo>
                    <a:pt x="1361943" y="344091"/>
                  </a:lnTo>
                  <a:close/>
                  <a:moveTo>
                    <a:pt x="1697306" y="344091"/>
                  </a:moveTo>
                  <a:lnTo>
                    <a:pt x="2012554" y="344091"/>
                  </a:lnTo>
                  <a:lnTo>
                    <a:pt x="2012554" y="647700"/>
                  </a:lnTo>
                  <a:lnTo>
                    <a:pt x="1697306" y="647700"/>
                  </a:lnTo>
                  <a:lnTo>
                    <a:pt x="1697306" y="344091"/>
                  </a:lnTo>
                  <a:close/>
                  <a:moveTo>
                    <a:pt x="2032794" y="344091"/>
                  </a:moveTo>
                  <a:lnTo>
                    <a:pt x="2347913" y="344091"/>
                  </a:lnTo>
                  <a:lnTo>
                    <a:pt x="2347913" y="647700"/>
                  </a:lnTo>
                  <a:lnTo>
                    <a:pt x="2032794" y="647700"/>
                  </a:lnTo>
                  <a:lnTo>
                    <a:pt x="2032794" y="344091"/>
                  </a:lnTo>
                  <a:close/>
                  <a:moveTo>
                    <a:pt x="2368153" y="344091"/>
                  </a:moveTo>
                  <a:lnTo>
                    <a:pt x="2683292" y="344091"/>
                  </a:lnTo>
                  <a:lnTo>
                    <a:pt x="2683292" y="647700"/>
                  </a:lnTo>
                  <a:lnTo>
                    <a:pt x="2368153" y="647700"/>
                  </a:lnTo>
                  <a:lnTo>
                    <a:pt x="2368153" y="344091"/>
                  </a:lnTo>
                  <a:close/>
                  <a:moveTo>
                    <a:pt x="2703532" y="344091"/>
                  </a:moveTo>
                  <a:lnTo>
                    <a:pt x="3018760" y="344091"/>
                  </a:lnTo>
                  <a:lnTo>
                    <a:pt x="3018760" y="647700"/>
                  </a:lnTo>
                  <a:lnTo>
                    <a:pt x="2703532" y="647700"/>
                  </a:lnTo>
                  <a:lnTo>
                    <a:pt x="2703532" y="344091"/>
                  </a:lnTo>
                  <a:close/>
                  <a:moveTo>
                    <a:pt x="3039000" y="344091"/>
                  </a:moveTo>
                  <a:lnTo>
                    <a:pt x="3354106" y="344091"/>
                  </a:lnTo>
                  <a:lnTo>
                    <a:pt x="3354106" y="647700"/>
                  </a:lnTo>
                  <a:lnTo>
                    <a:pt x="3039000" y="647700"/>
                  </a:lnTo>
                  <a:lnTo>
                    <a:pt x="3039000" y="344091"/>
                  </a:lnTo>
                  <a:close/>
                  <a:moveTo>
                    <a:pt x="3374347" y="344091"/>
                  </a:moveTo>
                  <a:lnTo>
                    <a:pt x="3689615" y="344091"/>
                  </a:lnTo>
                  <a:lnTo>
                    <a:pt x="3689615" y="647700"/>
                  </a:lnTo>
                  <a:lnTo>
                    <a:pt x="3374347" y="647700"/>
                  </a:lnTo>
                  <a:lnTo>
                    <a:pt x="3374347" y="344091"/>
                  </a:lnTo>
                  <a:close/>
                  <a:moveTo>
                    <a:pt x="3709856" y="344091"/>
                  </a:moveTo>
                  <a:lnTo>
                    <a:pt x="4024962" y="344091"/>
                  </a:lnTo>
                  <a:lnTo>
                    <a:pt x="4024962" y="647700"/>
                  </a:lnTo>
                  <a:lnTo>
                    <a:pt x="3709856" y="647700"/>
                  </a:lnTo>
                  <a:lnTo>
                    <a:pt x="3709856" y="344091"/>
                  </a:lnTo>
                  <a:close/>
                  <a:moveTo>
                    <a:pt x="4045202" y="344091"/>
                  </a:moveTo>
                  <a:lnTo>
                    <a:pt x="4360470" y="344091"/>
                  </a:lnTo>
                  <a:lnTo>
                    <a:pt x="4360470" y="647700"/>
                  </a:lnTo>
                  <a:lnTo>
                    <a:pt x="4045202" y="647700"/>
                  </a:lnTo>
                  <a:lnTo>
                    <a:pt x="4045202" y="344091"/>
                  </a:lnTo>
                  <a:close/>
                  <a:moveTo>
                    <a:pt x="4380711" y="344091"/>
                  </a:moveTo>
                  <a:lnTo>
                    <a:pt x="4695817" y="344091"/>
                  </a:lnTo>
                  <a:lnTo>
                    <a:pt x="4695817" y="647700"/>
                  </a:lnTo>
                  <a:lnTo>
                    <a:pt x="4380711" y="647700"/>
                  </a:lnTo>
                  <a:lnTo>
                    <a:pt x="4380711" y="344091"/>
                  </a:lnTo>
                  <a:close/>
                  <a:moveTo>
                    <a:pt x="20241" y="667941"/>
                  </a:moveTo>
                  <a:lnTo>
                    <a:pt x="335363" y="667941"/>
                  </a:lnTo>
                  <a:lnTo>
                    <a:pt x="335363" y="971550"/>
                  </a:lnTo>
                  <a:lnTo>
                    <a:pt x="20241" y="971550"/>
                  </a:lnTo>
                  <a:cubicBezTo>
                    <a:pt x="20241" y="824826"/>
                    <a:pt x="20241" y="791769"/>
                    <a:pt x="20241" y="667941"/>
                  </a:cubicBezTo>
                  <a:close/>
                  <a:moveTo>
                    <a:pt x="355603" y="667941"/>
                  </a:moveTo>
                  <a:lnTo>
                    <a:pt x="670851" y="667941"/>
                  </a:lnTo>
                  <a:lnTo>
                    <a:pt x="670851" y="971550"/>
                  </a:lnTo>
                  <a:lnTo>
                    <a:pt x="355603" y="971550"/>
                  </a:lnTo>
                  <a:lnTo>
                    <a:pt x="355603" y="667941"/>
                  </a:lnTo>
                  <a:close/>
                  <a:moveTo>
                    <a:pt x="691092" y="667941"/>
                  </a:moveTo>
                  <a:lnTo>
                    <a:pt x="1006214" y="667941"/>
                  </a:lnTo>
                  <a:lnTo>
                    <a:pt x="1006214" y="971550"/>
                  </a:lnTo>
                  <a:lnTo>
                    <a:pt x="691092" y="971550"/>
                  </a:lnTo>
                  <a:lnTo>
                    <a:pt x="691092" y="667941"/>
                  </a:lnTo>
                  <a:close/>
                  <a:moveTo>
                    <a:pt x="1026455" y="667941"/>
                  </a:moveTo>
                  <a:lnTo>
                    <a:pt x="1341702" y="667941"/>
                  </a:lnTo>
                  <a:lnTo>
                    <a:pt x="1341702" y="971550"/>
                  </a:lnTo>
                  <a:lnTo>
                    <a:pt x="1026455" y="971550"/>
                  </a:lnTo>
                  <a:lnTo>
                    <a:pt x="1026455" y="667941"/>
                  </a:lnTo>
                  <a:close/>
                  <a:moveTo>
                    <a:pt x="1361943" y="667941"/>
                  </a:moveTo>
                  <a:lnTo>
                    <a:pt x="1677065" y="667941"/>
                  </a:lnTo>
                  <a:lnTo>
                    <a:pt x="1677065" y="971550"/>
                  </a:lnTo>
                  <a:lnTo>
                    <a:pt x="1361943" y="971550"/>
                  </a:lnTo>
                  <a:lnTo>
                    <a:pt x="1361943" y="667941"/>
                  </a:lnTo>
                  <a:close/>
                  <a:moveTo>
                    <a:pt x="1697306" y="667941"/>
                  </a:moveTo>
                  <a:lnTo>
                    <a:pt x="2012554" y="667941"/>
                  </a:lnTo>
                  <a:lnTo>
                    <a:pt x="2012554" y="971550"/>
                  </a:lnTo>
                  <a:lnTo>
                    <a:pt x="1697306" y="971550"/>
                  </a:lnTo>
                  <a:lnTo>
                    <a:pt x="1697306" y="667941"/>
                  </a:lnTo>
                  <a:close/>
                  <a:moveTo>
                    <a:pt x="2032794" y="667941"/>
                  </a:moveTo>
                  <a:lnTo>
                    <a:pt x="2347913" y="667941"/>
                  </a:lnTo>
                  <a:lnTo>
                    <a:pt x="2347913" y="971550"/>
                  </a:lnTo>
                  <a:lnTo>
                    <a:pt x="2032794" y="971550"/>
                  </a:lnTo>
                  <a:lnTo>
                    <a:pt x="2032794" y="667941"/>
                  </a:lnTo>
                  <a:close/>
                  <a:moveTo>
                    <a:pt x="2368153" y="667941"/>
                  </a:moveTo>
                  <a:lnTo>
                    <a:pt x="2683292" y="667941"/>
                  </a:lnTo>
                  <a:lnTo>
                    <a:pt x="2683292" y="971550"/>
                  </a:lnTo>
                  <a:lnTo>
                    <a:pt x="2368153" y="971550"/>
                  </a:lnTo>
                  <a:lnTo>
                    <a:pt x="2368153" y="667941"/>
                  </a:lnTo>
                  <a:close/>
                  <a:moveTo>
                    <a:pt x="2703532" y="667941"/>
                  </a:moveTo>
                  <a:lnTo>
                    <a:pt x="3018760" y="667941"/>
                  </a:lnTo>
                  <a:lnTo>
                    <a:pt x="3018760" y="971550"/>
                  </a:lnTo>
                  <a:lnTo>
                    <a:pt x="2703532" y="971550"/>
                  </a:lnTo>
                  <a:lnTo>
                    <a:pt x="2703532" y="667941"/>
                  </a:lnTo>
                  <a:close/>
                  <a:moveTo>
                    <a:pt x="3039000" y="667941"/>
                  </a:moveTo>
                  <a:lnTo>
                    <a:pt x="3354106" y="667941"/>
                  </a:lnTo>
                  <a:lnTo>
                    <a:pt x="3354106" y="971550"/>
                  </a:lnTo>
                  <a:lnTo>
                    <a:pt x="3039000" y="971550"/>
                  </a:lnTo>
                  <a:lnTo>
                    <a:pt x="3039000" y="667941"/>
                  </a:lnTo>
                  <a:close/>
                  <a:moveTo>
                    <a:pt x="3374347" y="667941"/>
                  </a:moveTo>
                  <a:lnTo>
                    <a:pt x="3689615" y="667941"/>
                  </a:lnTo>
                  <a:lnTo>
                    <a:pt x="3689615" y="971550"/>
                  </a:lnTo>
                  <a:lnTo>
                    <a:pt x="3374347" y="971550"/>
                  </a:lnTo>
                  <a:lnTo>
                    <a:pt x="3374347" y="667941"/>
                  </a:lnTo>
                  <a:close/>
                  <a:moveTo>
                    <a:pt x="3709856" y="667941"/>
                  </a:moveTo>
                  <a:lnTo>
                    <a:pt x="4024962" y="667941"/>
                  </a:lnTo>
                  <a:lnTo>
                    <a:pt x="4024962" y="971550"/>
                  </a:lnTo>
                  <a:lnTo>
                    <a:pt x="3709856" y="971550"/>
                  </a:lnTo>
                  <a:lnTo>
                    <a:pt x="3709856" y="667941"/>
                  </a:lnTo>
                  <a:close/>
                  <a:moveTo>
                    <a:pt x="4045202" y="667941"/>
                  </a:moveTo>
                  <a:lnTo>
                    <a:pt x="4360470" y="667941"/>
                  </a:lnTo>
                  <a:lnTo>
                    <a:pt x="4360470" y="971550"/>
                  </a:lnTo>
                  <a:lnTo>
                    <a:pt x="4045202" y="971550"/>
                  </a:lnTo>
                  <a:lnTo>
                    <a:pt x="4045202" y="667941"/>
                  </a:lnTo>
                  <a:close/>
                  <a:moveTo>
                    <a:pt x="4380711" y="667941"/>
                  </a:moveTo>
                  <a:lnTo>
                    <a:pt x="4695817" y="667941"/>
                  </a:lnTo>
                  <a:lnTo>
                    <a:pt x="4695817" y="971550"/>
                  </a:lnTo>
                  <a:lnTo>
                    <a:pt x="4380711" y="971550"/>
                  </a:lnTo>
                  <a:lnTo>
                    <a:pt x="4380711" y="667941"/>
                  </a:lnTo>
                  <a:close/>
                  <a:moveTo>
                    <a:pt x="20241" y="991791"/>
                  </a:moveTo>
                  <a:lnTo>
                    <a:pt x="335363" y="991791"/>
                  </a:lnTo>
                  <a:lnTo>
                    <a:pt x="335363" y="1295400"/>
                  </a:lnTo>
                  <a:lnTo>
                    <a:pt x="20241" y="1295400"/>
                  </a:lnTo>
                  <a:cubicBezTo>
                    <a:pt x="20241" y="1147915"/>
                    <a:pt x="20241" y="1139272"/>
                    <a:pt x="20241" y="991791"/>
                  </a:cubicBezTo>
                  <a:close/>
                  <a:moveTo>
                    <a:pt x="355603" y="991791"/>
                  </a:moveTo>
                  <a:lnTo>
                    <a:pt x="670851" y="991791"/>
                  </a:lnTo>
                  <a:lnTo>
                    <a:pt x="670851" y="1295400"/>
                  </a:lnTo>
                  <a:lnTo>
                    <a:pt x="355603" y="1295400"/>
                  </a:lnTo>
                  <a:lnTo>
                    <a:pt x="355603" y="991791"/>
                  </a:lnTo>
                  <a:close/>
                  <a:moveTo>
                    <a:pt x="691092" y="991791"/>
                  </a:moveTo>
                  <a:lnTo>
                    <a:pt x="1006214" y="991791"/>
                  </a:lnTo>
                  <a:lnTo>
                    <a:pt x="1006214" y="1295400"/>
                  </a:lnTo>
                  <a:lnTo>
                    <a:pt x="691092" y="1295400"/>
                  </a:lnTo>
                  <a:lnTo>
                    <a:pt x="691092" y="991791"/>
                  </a:lnTo>
                  <a:close/>
                  <a:moveTo>
                    <a:pt x="1026455" y="991791"/>
                  </a:moveTo>
                  <a:lnTo>
                    <a:pt x="1341702" y="991791"/>
                  </a:lnTo>
                  <a:lnTo>
                    <a:pt x="1341702" y="1295400"/>
                  </a:lnTo>
                  <a:lnTo>
                    <a:pt x="1026455" y="1295400"/>
                  </a:lnTo>
                  <a:lnTo>
                    <a:pt x="1026455" y="991791"/>
                  </a:lnTo>
                  <a:close/>
                  <a:moveTo>
                    <a:pt x="1361943" y="991791"/>
                  </a:moveTo>
                  <a:lnTo>
                    <a:pt x="1677065" y="991791"/>
                  </a:lnTo>
                  <a:lnTo>
                    <a:pt x="1677065" y="1295400"/>
                  </a:lnTo>
                  <a:lnTo>
                    <a:pt x="1361943" y="1295400"/>
                  </a:lnTo>
                  <a:lnTo>
                    <a:pt x="1361943" y="991791"/>
                  </a:lnTo>
                  <a:close/>
                  <a:moveTo>
                    <a:pt x="1697306" y="991791"/>
                  </a:moveTo>
                  <a:lnTo>
                    <a:pt x="2012554" y="991791"/>
                  </a:lnTo>
                  <a:lnTo>
                    <a:pt x="2012554" y="1295400"/>
                  </a:lnTo>
                  <a:lnTo>
                    <a:pt x="1697306" y="1295400"/>
                  </a:lnTo>
                  <a:lnTo>
                    <a:pt x="1697306" y="991791"/>
                  </a:lnTo>
                  <a:close/>
                  <a:moveTo>
                    <a:pt x="2032794" y="991791"/>
                  </a:moveTo>
                  <a:lnTo>
                    <a:pt x="2347913" y="991791"/>
                  </a:lnTo>
                  <a:lnTo>
                    <a:pt x="2347913" y="1295400"/>
                  </a:lnTo>
                  <a:lnTo>
                    <a:pt x="2032794" y="1295400"/>
                  </a:lnTo>
                  <a:lnTo>
                    <a:pt x="2032794" y="991791"/>
                  </a:lnTo>
                  <a:close/>
                  <a:moveTo>
                    <a:pt x="2368153" y="991791"/>
                  </a:moveTo>
                  <a:lnTo>
                    <a:pt x="2683292" y="991791"/>
                  </a:lnTo>
                  <a:lnTo>
                    <a:pt x="2683292" y="1295400"/>
                  </a:lnTo>
                  <a:lnTo>
                    <a:pt x="2368153" y="1295400"/>
                  </a:lnTo>
                  <a:lnTo>
                    <a:pt x="2368153" y="991791"/>
                  </a:lnTo>
                  <a:close/>
                  <a:moveTo>
                    <a:pt x="2703532" y="991791"/>
                  </a:moveTo>
                  <a:lnTo>
                    <a:pt x="3018760" y="991791"/>
                  </a:lnTo>
                  <a:lnTo>
                    <a:pt x="3018760" y="1295400"/>
                  </a:lnTo>
                  <a:lnTo>
                    <a:pt x="2703532" y="1295400"/>
                  </a:lnTo>
                  <a:lnTo>
                    <a:pt x="2703532" y="991791"/>
                  </a:lnTo>
                  <a:close/>
                  <a:moveTo>
                    <a:pt x="3039000" y="991791"/>
                  </a:moveTo>
                  <a:lnTo>
                    <a:pt x="3354106" y="991791"/>
                  </a:lnTo>
                  <a:lnTo>
                    <a:pt x="3354106" y="1295400"/>
                  </a:lnTo>
                  <a:lnTo>
                    <a:pt x="3039000" y="1295400"/>
                  </a:lnTo>
                  <a:lnTo>
                    <a:pt x="3039000" y="991791"/>
                  </a:lnTo>
                  <a:close/>
                  <a:moveTo>
                    <a:pt x="3374347" y="991791"/>
                  </a:moveTo>
                  <a:lnTo>
                    <a:pt x="3689615" y="991791"/>
                  </a:lnTo>
                  <a:lnTo>
                    <a:pt x="3689615" y="1295400"/>
                  </a:lnTo>
                  <a:lnTo>
                    <a:pt x="3374347" y="1295400"/>
                  </a:lnTo>
                  <a:lnTo>
                    <a:pt x="3374347" y="991791"/>
                  </a:lnTo>
                  <a:close/>
                  <a:moveTo>
                    <a:pt x="3709856" y="991791"/>
                  </a:moveTo>
                  <a:lnTo>
                    <a:pt x="4024962" y="991791"/>
                  </a:lnTo>
                  <a:lnTo>
                    <a:pt x="4024962" y="1295400"/>
                  </a:lnTo>
                  <a:lnTo>
                    <a:pt x="3709856" y="1295400"/>
                  </a:lnTo>
                  <a:lnTo>
                    <a:pt x="3709856" y="991791"/>
                  </a:lnTo>
                  <a:close/>
                  <a:moveTo>
                    <a:pt x="4045202" y="991791"/>
                  </a:moveTo>
                  <a:lnTo>
                    <a:pt x="4360470" y="991791"/>
                  </a:lnTo>
                  <a:lnTo>
                    <a:pt x="4360470" y="1295400"/>
                  </a:lnTo>
                  <a:lnTo>
                    <a:pt x="4045202" y="1295400"/>
                  </a:lnTo>
                  <a:lnTo>
                    <a:pt x="4045202" y="991791"/>
                  </a:lnTo>
                  <a:close/>
                  <a:moveTo>
                    <a:pt x="4380711" y="991791"/>
                  </a:moveTo>
                  <a:lnTo>
                    <a:pt x="4695817" y="991791"/>
                  </a:lnTo>
                  <a:lnTo>
                    <a:pt x="4695817" y="1295400"/>
                  </a:lnTo>
                  <a:lnTo>
                    <a:pt x="4380711" y="1295400"/>
                  </a:lnTo>
                  <a:lnTo>
                    <a:pt x="4380711" y="991791"/>
                  </a:lnTo>
                  <a:close/>
                  <a:moveTo>
                    <a:pt x="20241" y="1315641"/>
                  </a:moveTo>
                  <a:lnTo>
                    <a:pt x="335363" y="1315641"/>
                  </a:lnTo>
                  <a:lnTo>
                    <a:pt x="335363" y="1619250"/>
                  </a:lnTo>
                  <a:lnTo>
                    <a:pt x="20241" y="1619250"/>
                  </a:lnTo>
                  <a:cubicBezTo>
                    <a:pt x="20241" y="1495418"/>
                    <a:pt x="20241" y="1462361"/>
                    <a:pt x="20241" y="1315641"/>
                  </a:cubicBezTo>
                  <a:close/>
                  <a:moveTo>
                    <a:pt x="355603" y="1315641"/>
                  </a:moveTo>
                  <a:lnTo>
                    <a:pt x="670851" y="1315641"/>
                  </a:lnTo>
                  <a:lnTo>
                    <a:pt x="670851" y="1619250"/>
                  </a:lnTo>
                  <a:lnTo>
                    <a:pt x="355603" y="1619250"/>
                  </a:lnTo>
                  <a:lnTo>
                    <a:pt x="355603" y="1315641"/>
                  </a:lnTo>
                  <a:close/>
                  <a:moveTo>
                    <a:pt x="691092" y="1315641"/>
                  </a:moveTo>
                  <a:lnTo>
                    <a:pt x="1006214" y="1315641"/>
                  </a:lnTo>
                  <a:lnTo>
                    <a:pt x="1006214" y="1619250"/>
                  </a:lnTo>
                  <a:lnTo>
                    <a:pt x="691092" y="1619250"/>
                  </a:lnTo>
                  <a:lnTo>
                    <a:pt x="691092" y="1315641"/>
                  </a:lnTo>
                  <a:close/>
                  <a:moveTo>
                    <a:pt x="1026455" y="1315641"/>
                  </a:moveTo>
                  <a:lnTo>
                    <a:pt x="1341702" y="1315641"/>
                  </a:lnTo>
                  <a:lnTo>
                    <a:pt x="1341702" y="1619250"/>
                  </a:lnTo>
                  <a:lnTo>
                    <a:pt x="1026455" y="1619250"/>
                  </a:lnTo>
                  <a:lnTo>
                    <a:pt x="1026455" y="1315641"/>
                  </a:lnTo>
                  <a:close/>
                  <a:moveTo>
                    <a:pt x="1361943" y="1315641"/>
                  </a:moveTo>
                  <a:lnTo>
                    <a:pt x="1677065" y="1315641"/>
                  </a:lnTo>
                  <a:lnTo>
                    <a:pt x="1677065" y="1619250"/>
                  </a:lnTo>
                  <a:lnTo>
                    <a:pt x="1361943" y="1619250"/>
                  </a:lnTo>
                  <a:lnTo>
                    <a:pt x="1361943" y="1315641"/>
                  </a:lnTo>
                  <a:close/>
                  <a:moveTo>
                    <a:pt x="1697306" y="1315641"/>
                  </a:moveTo>
                  <a:lnTo>
                    <a:pt x="2012554" y="1315641"/>
                  </a:lnTo>
                  <a:lnTo>
                    <a:pt x="2012554" y="1619250"/>
                  </a:lnTo>
                  <a:lnTo>
                    <a:pt x="1697306" y="1619250"/>
                  </a:lnTo>
                  <a:lnTo>
                    <a:pt x="1697306" y="1315641"/>
                  </a:lnTo>
                  <a:close/>
                  <a:moveTo>
                    <a:pt x="2032794" y="1315641"/>
                  </a:moveTo>
                  <a:lnTo>
                    <a:pt x="2347913" y="1315641"/>
                  </a:lnTo>
                  <a:lnTo>
                    <a:pt x="2347913" y="1619250"/>
                  </a:lnTo>
                  <a:lnTo>
                    <a:pt x="2032794" y="1619250"/>
                  </a:lnTo>
                  <a:lnTo>
                    <a:pt x="2032794" y="1315641"/>
                  </a:lnTo>
                  <a:close/>
                  <a:moveTo>
                    <a:pt x="2368153" y="1315641"/>
                  </a:moveTo>
                  <a:lnTo>
                    <a:pt x="2683292" y="1315641"/>
                  </a:lnTo>
                  <a:lnTo>
                    <a:pt x="2683292" y="1619250"/>
                  </a:lnTo>
                  <a:lnTo>
                    <a:pt x="2368153" y="1619250"/>
                  </a:lnTo>
                  <a:lnTo>
                    <a:pt x="2368153" y="1315641"/>
                  </a:lnTo>
                  <a:close/>
                  <a:moveTo>
                    <a:pt x="2703532" y="1315641"/>
                  </a:moveTo>
                  <a:lnTo>
                    <a:pt x="3018760" y="1315641"/>
                  </a:lnTo>
                  <a:lnTo>
                    <a:pt x="3018760" y="1619250"/>
                  </a:lnTo>
                  <a:lnTo>
                    <a:pt x="2703532" y="1619250"/>
                  </a:lnTo>
                  <a:lnTo>
                    <a:pt x="2703532" y="1315641"/>
                  </a:lnTo>
                  <a:close/>
                  <a:moveTo>
                    <a:pt x="3039000" y="1315641"/>
                  </a:moveTo>
                  <a:lnTo>
                    <a:pt x="3354106" y="1315641"/>
                  </a:lnTo>
                  <a:lnTo>
                    <a:pt x="3354106" y="1619250"/>
                  </a:lnTo>
                  <a:lnTo>
                    <a:pt x="3039000" y="1619250"/>
                  </a:lnTo>
                  <a:lnTo>
                    <a:pt x="3039000" y="1315641"/>
                  </a:lnTo>
                  <a:close/>
                  <a:moveTo>
                    <a:pt x="3374347" y="1315641"/>
                  </a:moveTo>
                  <a:lnTo>
                    <a:pt x="3689615" y="1315641"/>
                  </a:lnTo>
                  <a:lnTo>
                    <a:pt x="3689615" y="1619250"/>
                  </a:lnTo>
                  <a:lnTo>
                    <a:pt x="3374347" y="1619250"/>
                  </a:lnTo>
                  <a:lnTo>
                    <a:pt x="3374347" y="1315641"/>
                  </a:lnTo>
                  <a:close/>
                  <a:moveTo>
                    <a:pt x="3709856" y="1315641"/>
                  </a:moveTo>
                  <a:lnTo>
                    <a:pt x="4024962" y="1315641"/>
                  </a:lnTo>
                  <a:lnTo>
                    <a:pt x="4024962" y="1619250"/>
                  </a:lnTo>
                  <a:lnTo>
                    <a:pt x="3709856" y="1619250"/>
                  </a:lnTo>
                  <a:lnTo>
                    <a:pt x="3709856" y="1315641"/>
                  </a:lnTo>
                  <a:close/>
                  <a:moveTo>
                    <a:pt x="4045202" y="1315641"/>
                  </a:moveTo>
                  <a:lnTo>
                    <a:pt x="4360470" y="1315641"/>
                  </a:lnTo>
                  <a:lnTo>
                    <a:pt x="4360470" y="1619250"/>
                  </a:lnTo>
                  <a:lnTo>
                    <a:pt x="4045202" y="1619250"/>
                  </a:lnTo>
                  <a:lnTo>
                    <a:pt x="4045202" y="1315641"/>
                  </a:lnTo>
                  <a:close/>
                  <a:moveTo>
                    <a:pt x="4380711" y="1315641"/>
                  </a:moveTo>
                  <a:lnTo>
                    <a:pt x="4695817" y="1315641"/>
                  </a:lnTo>
                  <a:lnTo>
                    <a:pt x="4695817" y="1619250"/>
                  </a:lnTo>
                  <a:lnTo>
                    <a:pt x="4380711" y="1619250"/>
                  </a:lnTo>
                  <a:lnTo>
                    <a:pt x="4380711" y="1315641"/>
                  </a:lnTo>
                  <a:close/>
                  <a:moveTo>
                    <a:pt x="20241" y="1639491"/>
                  </a:moveTo>
                  <a:lnTo>
                    <a:pt x="335363" y="1639491"/>
                  </a:lnTo>
                  <a:lnTo>
                    <a:pt x="335363" y="1943100"/>
                  </a:lnTo>
                  <a:lnTo>
                    <a:pt x="20241" y="1943100"/>
                  </a:lnTo>
                  <a:cubicBezTo>
                    <a:pt x="20241" y="1867335"/>
                    <a:pt x="20241" y="1761032"/>
                    <a:pt x="20241" y="1639491"/>
                  </a:cubicBezTo>
                  <a:close/>
                  <a:moveTo>
                    <a:pt x="355603" y="1639491"/>
                  </a:moveTo>
                  <a:lnTo>
                    <a:pt x="670851" y="1639491"/>
                  </a:lnTo>
                  <a:lnTo>
                    <a:pt x="670851" y="1943100"/>
                  </a:lnTo>
                  <a:lnTo>
                    <a:pt x="355603" y="1943100"/>
                  </a:lnTo>
                  <a:lnTo>
                    <a:pt x="355603" y="1639491"/>
                  </a:lnTo>
                  <a:close/>
                  <a:moveTo>
                    <a:pt x="691092" y="1639491"/>
                  </a:moveTo>
                  <a:lnTo>
                    <a:pt x="1006214" y="1639491"/>
                  </a:lnTo>
                  <a:lnTo>
                    <a:pt x="1006214" y="1943100"/>
                  </a:lnTo>
                  <a:lnTo>
                    <a:pt x="691092" y="1943100"/>
                  </a:lnTo>
                  <a:lnTo>
                    <a:pt x="691092" y="1639491"/>
                  </a:lnTo>
                  <a:close/>
                  <a:moveTo>
                    <a:pt x="1026455" y="1639491"/>
                  </a:moveTo>
                  <a:lnTo>
                    <a:pt x="1341702" y="1639491"/>
                  </a:lnTo>
                  <a:lnTo>
                    <a:pt x="1341702" y="1943100"/>
                  </a:lnTo>
                  <a:lnTo>
                    <a:pt x="1026455" y="1943100"/>
                  </a:lnTo>
                  <a:lnTo>
                    <a:pt x="1026455" y="1639491"/>
                  </a:lnTo>
                  <a:close/>
                  <a:moveTo>
                    <a:pt x="1361943" y="1639491"/>
                  </a:moveTo>
                  <a:lnTo>
                    <a:pt x="1677065" y="1639491"/>
                  </a:lnTo>
                  <a:lnTo>
                    <a:pt x="1677065" y="1943100"/>
                  </a:lnTo>
                  <a:lnTo>
                    <a:pt x="1361943" y="1943100"/>
                  </a:lnTo>
                  <a:lnTo>
                    <a:pt x="1361943" y="1639491"/>
                  </a:lnTo>
                  <a:close/>
                  <a:moveTo>
                    <a:pt x="1697306" y="1639491"/>
                  </a:moveTo>
                  <a:lnTo>
                    <a:pt x="2012554" y="1639491"/>
                  </a:lnTo>
                  <a:lnTo>
                    <a:pt x="2012554" y="1943100"/>
                  </a:lnTo>
                  <a:lnTo>
                    <a:pt x="1697306" y="1943100"/>
                  </a:lnTo>
                  <a:lnTo>
                    <a:pt x="1697306" y="1639491"/>
                  </a:lnTo>
                  <a:close/>
                  <a:moveTo>
                    <a:pt x="2032794" y="1639491"/>
                  </a:moveTo>
                  <a:lnTo>
                    <a:pt x="2347913" y="1639491"/>
                  </a:lnTo>
                  <a:lnTo>
                    <a:pt x="2347913" y="1943100"/>
                  </a:lnTo>
                  <a:lnTo>
                    <a:pt x="2032794" y="1943100"/>
                  </a:lnTo>
                  <a:lnTo>
                    <a:pt x="2032794" y="1639491"/>
                  </a:lnTo>
                  <a:close/>
                  <a:moveTo>
                    <a:pt x="2368153" y="1639491"/>
                  </a:moveTo>
                  <a:lnTo>
                    <a:pt x="2683292" y="1639491"/>
                  </a:lnTo>
                  <a:lnTo>
                    <a:pt x="2683292" y="1943100"/>
                  </a:lnTo>
                  <a:lnTo>
                    <a:pt x="2368153" y="1943100"/>
                  </a:lnTo>
                  <a:lnTo>
                    <a:pt x="2368153" y="1639491"/>
                  </a:lnTo>
                  <a:close/>
                  <a:moveTo>
                    <a:pt x="2703532" y="1639491"/>
                  </a:moveTo>
                  <a:lnTo>
                    <a:pt x="3018760" y="1639491"/>
                  </a:lnTo>
                  <a:lnTo>
                    <a:pt x="3018760" y="1943100"/>
                  </a:lnTo>
                  <a:lnTo>
                    <a:pt x="2703532" y="1943100"/>
                  </a:lnTo>
                  <a:lnTo>
                    <a:pt x="2703532" y="1639491"/>
                  </a:lnTo>
                  <a:close/>
                  <a:moveTo>
                    <a:pt x="3039000" y="1639491"/>
                  </a:moveTo>
                  <a:lnTo>
                    <a:pt x="3354106" y="1639491"/>
                  </a:lnTo>
                  <a:lnTo>
                    <a:pt x="3354106" y="1943100"/>
                  </a:lnTo>
                  <a:lnTo>
                    <a:pt x="3039000" y="1943100"/>
                  </a:lnTo>
                  <a:lnTo>
                    <a:pt x="3039000" y="1639491"/>
                  </a:lnTo>
                  <a:close/>
                  <a:moveTo>
                    <a:pt x="3374347" y="1639491"/>
                  </a:moveTo>
                  <a:lnTo>
                    <a:pt x="3689615" y="1639491"/>
                  </a:lnTo>
                  <a:lnTo>
                    <a:pt x="3689615" y="1943100"/>
                  </a:lnTo>
                  <a:lnTo>
                    <a:pt x="3374347" y="1943100"/>
                  </a:lnTo>
                  <a:lnTo>
                    <a:pt x="3374347" y="1639491"/>
                  </a:lnTo>
                  <a:close/>
                  <a:moveTo>
                    <a:pt x="3709856" y="1639491"/>
                  </a:moveTo>
                  <a:lnTo>
                    <a:pt x="4024962" y="1639491"/>
                  </a:lnTo>
                  <a:lnTo>
                    <a:pt x="4024962" y="1943100"/>
                  </a:lnTo>
                  <a:lnTo>
                    <a:pt x="3709856" y="1943100"/>
                  </a:lnTo>
                  <a:lnTo>
                    <a:pt x="3709856" y="1639491"/>
                  </a:lnTo>
                  <a:close/>
                  <a:moveTo>
                    <a:pt x="4045202" y="1639491"/>
                  </a:moveTo>
                  <a:lnTo>
                    <a:pt x="4360470" y="1639491"/>
                  </a:lnTo>
                  <a:lnTo>
                    <a:pt x="4360470" y="1943100"/>
                  </a:lnTo>
                  <a:lnTo>
                    <a:pt x="4045202" y="1943100"/>
                  </a:lnTo>
                  <a:lnTo>
                    <a:pt x="4045202" y="1639491"/>
                  </a:lnTo>
                  <a:close/>
                  <a:moveTo>
                    <a:pt x="4380711" y="1639491"/>
                  </a:moveTo>
                  <a:lnTo>
                    <a:pt x="4695817" y="1639491"/>
                  </a:lnTo>
                  <a:lnTo>
                    <a:pt x="4695817" y="1943100"/>
                  </a:lnTo>
                  <a:lnTo>
                    <a:pt x="4380711" y="1943100"/>
                  </a:lnTo>
                  <a:lnTo>
                    <a:pt x="4380711" y="1639491"/>
                  </a:lnTo>
                  <a:close/>
                  <a:moveTo>
                    <a:pt x="20241" y="1963341"/>
                  </a:moveTo>
                  <a:lnTo>
                    <a:pt x="335363" y="1963341"/>
                  </a:lnTo>
                  <a:lnTo>
                    <a:pt x="335363" y="2266950"/>
                  </a:lnTo>
                  <a:lnTo>
                    <a:pt x="20241" y="2266950"/>
                  </a:lnTo>
                  <a:cubicBezTo>
                    <a:pt x="20241" y="2263671"/>
                    <a:pt x="20241" y="2035284"/>
                    <a:pt x="20241" y="1963341"/>
                  </a:cubicBezTo>
                  <a:close/>
                  <a:moveTo>
                    <a:pt x="355603" y="1963341"/>
                  </a:moveTo>
                  <a:lnTo>
                    <a:pt x="670851" y="1963341"/>
                  </a:lnTo>
                  <a:lnTo>
                    <a:pt x="670851" y="2266950"/>
                  </a:lnTo>
                  <a:lnTo>
                    <a:pt x="355603" y="2266950"/>
                  </a:lnTo>
                  <a:lnTo>
                    <a:pt x="355603" y="1963341"/>
                  </a:lnTo>
                  <a:close/>
                  <a:moveTo>
                    <a:pt x="691092" y="1963341"/>
                  </a:moveTo>
                  <a:lnTo>
                    <a:pt x="1006214" y="1963341"/>
                  </a:lnTo>
                  <a:lnTo>
                    <a:pt x="1006214" y="2266950"/>
                  </a:lnTo>
                  <a:lnTo>
                    <a:pt x="691092" y="2266950"/>
                  </a:lnTo>
                  <a:lnTo>
                    <a:pt x="691092" y="1963341"/>
                  </a:lnTo>
                  <a:close/>
                  <a:moveTo>
                    <a:pt x="1026455" y="1963341"/>
                  </a:moveTo>
                  <a:lnTo>
                    <a:pt x="1341702" y="1963341"/>
                  </a:lnTo>
                  <a:lnTo>
                    <a:pt x="1341702" y="2266950"/>
                  </a:lnTo>
                  <a:lnTo>
                    <a:pt x="1026455" y="2266950"/>
                  </a:lnTo>
                  <a:lnTo>
                    <a:pt x="1026455" y="1963341"/>
                  </a:lnTo>
                  <a:close/>
                  <a:moveTo>
                    <a:pt x="1361943" y="1963341"/>
                  </a:moveTo>
                  <a:lnTo>
                    <a:pt x="1677065" y="1963341"/>
                  </a:lnTo>
                  <a:lnTo>
                    <a:pt x="1677065" y="2266950"/>
                  </a:lnTo>
                  <a:lnTo>
                    <a:pt x="1361943" y="2266950"/>
                  </a:lnTo>
                  <a:lnTo>
                    <a:pt x="1361943" y="1963341"/>
                  </a:lnTo>
                  <a:close/>
                  <a:moveTo>
                    <a:pt x="1697306" y="1963341"/>
                  </a:moveTo>
                  <a:lnTo>
                    <a:pt x="2012554" y="1963341"/>
                  </a:lnTo>
                  <a:lnTo>
                    <a:pt x="2012554" y="2266950"/>
                  </a:lnTo>
                  <a:lnTo>
                    <a:pt x="1697306" y="2266950"/>
                  </a:lnTo>
                  <a:lnTo>
                    <a:pt x="1697306" y="1963341"/>
                  </a:lnTo>
                  <a:close/>
                  <a:moveTo>
                    <a:pt x="2032794" y="1963341"/>
                  </a:moveTo>
                  <a:lnTo>
                    <a:pt x="2347913" y="1963341"/>
                  </a:lnTo>
                  <a:lnTo>
                    <a:pt x="2347913" y="2266950"/>
                  </a:lnTo>
                  <a:lnTo>
                    <a:pt x="2032794" y="2266950"/>
                  </a:lnTo>
                  <a:lnTo>
                    <a:pt x="2032794" y="1963341"/>
                  </a:lnTo>
                  <a:close/>
                  <a:moveTo>
                    <a:pt x="2368153" y="1963341"/>
                  </a:moveTo>
                  <a:lnTo>
                    <a:pt x="2683292" y="1963341"/>
                  </a:lnTo>
                  <a:lnTo>
                    <a:pt x="2683292" y="2266950"/>
                  </a:lnTo>
                  <a:lnTo>
                    <a:pt x="2368153" y="2266950"/>
                  </a:lnTo>
                  <a:lnTo>
                    <a:pt x="2368153" y="1963341"/>
                  </a:lnTo>
                  <a:close/>
                  <a:moveTo>
                    <a:pt x="2703532" y="1963341"/>
                  </a:moveTo>
                  <a:lnTo>
                    <a:pt x="3018760" y="1963341"/>
                  </a:lnTo>
                  <a:lnTo>
                    <a:pt x="3018760" y="2266950"/>
                  </a:lnTo>
                  <a:lnTo>
                    <a:pt x="2703532" y="2266950"/>
                  </a:lnTo>
                  <a:lnTo>
                    <a:pt x="2703532" y="1963341"/>
                  </a:lnTo>
                  <a:close/>
                  <a:moveTo>
                    <a:pt x="3039000" y="1963341"/>
                  </a:moveTo>
                  <a:lnTo>
                    <a:pt x="3354106" y="1963341"/>
                  </a:lnTo>
                  <a:lnTo>
                    <a:pt x="3354106" y="2266950"/>
                  </a:lnTo>
                  <a:lnTo>
                    <a:pt x="3039000" y="2266950"/>
                  </a:lnTo>
                  <a:lnTo>
                    <a:pt x="3039000" y="1963341"/>
                  </a:lnTo>
                  <a:close/>
                  <a:moveTo>
                    <a:pt x="3374347" y="1963341"/>
                  </a:moveTo>
                  <a:lnTo>
                    <a:pt x="3689615" y="1963341"/>
                  </a:lnTo>
                  <a:lnTo>
                    <a:pt x="3689615" y="2266950"/>
                  </a:lnTo>
                  <a:lnTo>
                    <a:pt x="3374347" y="2266950"/>
                  </a:lnTo>
                  <a:lnTo>
                    <a:pt x="3374347" y="1963341"/>
                  </a:lnTo>
                  <a:close/>
                  <a:moveTo>
                    <a:pt x="3709856" y="1963341"/>
                  </a:moveTo>
                  <a:lnTo>
                    <a:pt x="4024962" y="1963341"/>
                  </a:lnTo>
                  <a:lnTo>
                    <a:pt x="4024962" y="2266950"/>
                  </a:lnTo>
                  <a:lnTo>
                    <a:pt x="3709856" y="2266950"/>
                  </a:lnTo>
                  <a:lnTo>
                    <a:pt x="3709856" y="1963341"/>
                  </a:lnTo>
                  <a:close/>
                  <a:moveTo>
                    <a:pt x="4045202" y="1963341"/>
                  </a:moveTo>
                  <a:lnTo>
                    <a:pt x="4360470" y="1963341"/>
                  </a:lnTo>
                  <a:lnTo>
                    <a:pt x="4360470" y="2266950"/>
                  </a:lnTo>
                  <a:lnTo>
                    <a:pt x="4045202" y="2266950"/>
                  </a:lnTo>
                  <a:lnTo>
                    <a:pt x="4045202" y="1963341"/>
                  </a:lnTo>
                  <a:close/>
                  <a:moveTo>
                    <a:pt x="4380711" y="1963341"/>
                  </a:moveTo>
                  <a:lnTo>
                    <a:pt x="4695817" y="1963341"/>
                  </a:lnTo>
                  <a:lnTo>
                    <a:pt x="4695817" y="2266950"/>
                  </a:lnTo>
                  <a:lnTo>
                    <a:pt x="4380711" y="2266950"/>
                  </a:lnTo>
                  <a:lnTo>
                    <a:pt x="4380711" y="1963341"/>
                  </a:lnTo>
                  <a:close/>
                </a:path>
              </a:pathLst>
            </a:custGeom>
            <a:solidFill>
              <a:srgbClr val="FFFFFF">
                <a:alpha val="1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2054966">
            <a:off x="799837" y="4138508"/>
            <a:ext cx="3140654" cy="4580593"/>
            <a:chOff x="3657699" y="1361283"/>
            <a:chExt cx="3140636" cy="4580567"/>
          </a:xfrm>
        </p:grpSpPr>
        <p:grpSp>
          <p:nvGrpSpPr>
            <p:cNvPr id="20" name="Google Shape;20;p2"/>
            <p:cNvGrpSpPr/>
            <p:nvPr/>
          </p:nvGrpSpPr>
          <p:grpSpPr>
            <a:xfrm rot="-1909505">
              <a:off x="4230016" y="1711368"/>
              <a:ext cx="1772801" cy="1561002"/>
              <a:chOff x="1423644" y="2735633"/>
              <a:chExt cx="1042193" cy="91768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1423644" y="2735633"/>
                <a:ext cx="1042193" cy="917681"/>
              </a:xfrm>
              <a:custGeom>
                <a:avLst/>
                <a:gdLst/>
                <a:ahLst/>
                <a:cxnLst/>
                <a:rect l="l" t="t" r="r" b="b"/>
                <a:pathLst>
                  <a:path w="1042193" h="917681" extrusionOk="0">
                    <a:moveTo>
                      <a:pt x="0" y="497320"/>
                    </a:moveTo>
                    <a:cubicBezTo>
                      <a:pt x="0" y="497320"/>
                      <a:pt x="44238" y="367885"/>
                      <a:pt x="134527" y="218024"/>
                    </a:cubicBezTo>
                    <a:cubicBezTo>
                      <a:pt x="224817" y="68162"/>
                      <a:pt x="276280" y="0"/>
                      <a:pt x="276280" y="0"/>
                    </a:cubicBezTo>
                    <a:cubicBezTo>
                      <a:pt x="276280" y="0"/>
                      <a:pt x="500113" y="90658"/>
                      <a:pt x="709017" y="228290"/>
                    </a:cubicBezTo>
                    <a:cubicBezTo>
                      <a:pt x="917921" y="365922"/>
                      <a:pt x="1042194" y="495466"/>
                      <a:pt x="1042194" y="495466"/>
                    </a:cubicBezTo>
                    <a:cubicBezTo>
                      <a:pt x="1042194" y="495466"/>
                      <a:pt x="935506" y="644765"/>
                      <a:pt x="868971" y="718951"/>
                    </a:cubicBezTo>
                    <a:cubicBezTo>
                      <a:pt x="802432" y="793141"/>
                      <a:pt x="683951" y="917682"/>
                      <a:pt x="683951" y="917682"/>
                    </a:cubicBezTo>
                    <a:lnTo>
                      <a:pt x="0" y="497320"/>
                    </a:lnTo>
                    <a:close/>
                  </a:path>
                </a:pathLst>
              </a:custGeom>
              <a:solidFill>
                <a:srgbClr val="FFC7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612856" y="2759100"/>
                <a:ext cx="158279" cy="309828"/>
              </a:xfrm>
              <a:custGeom>
                <a:avLst/>
                <a:gdLst/>
                <a:ahLst/>
                <a:cxnLst/>
                <a:rect l="l" t="t" r="r" b="b"/>
                <a:pathLst>
                  <a:path w="158279" h="309828" extrusionOk="0">
                    <a:moveTo>
                      <a:pt x="138606" y="0"/>
                    </a:moveTo>
                    <a:cubicBezTo>
                      <a:pt x="126344" y="19350"/>
                      <a:pt x="114013" y="39364"/>
                      <a:pt x="101298" y="66138"/>
                    </a:cubicBezTo>
                    <a:cubicBezTo>
                      <a:pt x="88465" y="93163"/>
                      <a:pt x="54417" y="172802"/>
                      <a:pt x="54490" y="172640"/>
                    </a:cubicBezTo>
                    <a:cubicBezTo>
                      <a:pt x="50782" y="180846"/>
                      <a:pt x="39908" y="203443"/>
                      <a:pt x="39228" y="204863"/>
                    </a:cubicBezTo>
                    <a:cubicBezTo>
                      <a:pt x="28076" y="228201"/>
                      <a:pt x="22675" y="240305"/>
                      <a:pt x="16842" y="254720"/>
                    </a:cubicBezTo>
                    <a:cubicBezTo>
                      <a:pt x="16332" y="255983"/>
                      <a:pt x="8762" y="273127"/>
                      <a:pt x="8365" y="274054"/>
                    </a:cubicBezTo>
                    <a:cubicBezTo>
                      <a:pt x="5629" y="280434"/>
                      <a:pt x="3601" y="285522"/>
                      <a:pt x="2257" y="289319"/>
                    </a:cubicBezTo>
                    <a:cubicBezTo>
                      <a:pt x="1354" y="291878"/>
                      <a:pt x="532" y="294007"/>
                      <a:pt x="225" y="295760"/>
                    </a:cubicBezTo>
                    <a:cubicBezTo>
                      <a:pt x="-140" y="297812"/>
                      <a:pt x="-83" y="299614"/>
                      <a:pt x="560" y="301869"/>
                    </a:cubicBezTo>
                    <a:cubicBezTo>
                      <a:pt x="2435" y="308366"/>
                      <a:pt x="9361" y="311438"/>
                      <a:pt x="15486" y="308989"/>
                    </a:cubicBezTo>
                    <a:cubicBezTo>
                      <a:pt x="19546" y="307370"/>
                      <a:pt x="21372" y="303585"/>
                      <a:pt x="21591" y="299492"/>
                    </a:cubicBezTo>
                    <a:cubicBezTo>
                      <a:pt x="21639" y="299217"/>
                      <a:pt x="22072" y="298298"/>
                      <a:pt x="22611" y="296780"/>
                    </a:cubicBezTo>
                    <a:cubicBezTo>
                      <a:pt x="23756" y="293538"/>
                      <a:pt x="25813" y="288850"/>
                      <a:pt x="28375" y="282875"/>
                    </a:cubicBezTo>
                    <a:cubicBezTo>
                      <a:pt x="28760" y="281972"/>
                      <a:pt x="36196" y="264488"/>
                      <a:pt x="36856" y="262861"/>
                    </a:cubicBezTo>
                    <a:cubicBezTo>
                      <a:pt x="42475" y="248980"/>
                      <a:pt x="47932" y="237313"/>
                      <a:pt x="58902" y="214360"/>
                    </a:cubicBezTo>
                    <a:cubicBezTo>
                      <a:pt x="59578" y="212939"/>
                      <a:pt x="70370" y="190185"/>
                      <a:pt x="74164" y="181797"/>
                    </a:cubicBezTo>
                    <a:cubicBezTo>
                      <a:pt x="74249" y="181607"/>
                      <a:pt x="108354" y="102203"/>
                      <a:pt x="120968" y="75635"/>
                    </a:cubicBezTo>
                    <a:cubicBezTo>
                      <a:pt x="133849" y="48509"/>
                      <a:pt x="146180" y="27709"/>
                      <a:pt x="158279" y="8821"/>
                    </a:cubicBezTo>
                    <a:cubicBezTo>
                      <a:pt x="151191" y="5700"/>
                      <a:pt x="143965" y="2303"/>
                      <a:pt x="138606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720404" y="2799464"/>
                <a:ext cx="139255" cy="253556"/>
              </a:xfrm>
              <a:custGeom>
                <a:avLst/>
                <a:gdLst/>
                <a:ahLst/>
                <a:cxnLst/>
                <a:rect l="l" t="t" r="r" b="b"/>
                <a:pathLst>
                  <a:path w="139255" h="253556" extrusionOk="0">
                    <a:moveTo>
                      <a:pt x="119922" y="0"/>
                    </a:moveTo>
                    <a:cubicBezTo>
                      <a:pt x="96427" y="34296"/>
                      <a:pt x="73527" y="73656"/>
                      <a:pt x="49711" y="125832"/>
                    </a:cubicBezTo>
                    <a:cubicBezTo>
                      <a:pt x="41753" y="143271"/>
                      <a:pt x="33960" y="161131"/>
                      <a:pt x="24277" y="183833"/>
                    </a:cubicBezTo>
                    <a:cubicBezTo>
                      <a:pt x="22047" y="189051"/>
                      <a:pt x="5441" y="227800"/>
                      <a:pt x="871" y="238439"/>
                    </a:cubicBezTo>
                    <a:cubicBezTo>
                      <a:pt x="-1493" y="243948"/>
                      <a:pt x="1130" y="250320"/>
                      <a:pt x="6639" y="252684"/>
                    </a:cubicBezTo>
                    <a:cubicBezTo>
                      <a:pt x="12145" y="255052"/>
                      <a:pt x="18517" y="252425"/>
                      <a:pt x="20885" y="246919"/>
                    </a:cubicBezTo>
                    <a:cubicBezTo>
                      <a:pt x="25479" y="236224"/>
                      <a:pt x="41741" y="197484"/>
                      <a:pt x="43947" y="192310"/>
                    </a:cubicBezTo>
                    <a:cubicBezTo>
                      <a:pt x="53569" y="169762"/>
                      <a:pt x="61512" y="151898"/>
                      <a:pt x="69385" y="134653"/>
                    </a:cubicBezTo>
                    <a:cubicBezTo>
                      <a:pt x="93277" y="82311"/>
                      <a:pt x="115967" y="43327"/>
                      <a:pt x="139256" y="9837"/>
                    </a:cubicBezTo>
                    <a:cubicBezTo>
                      <a:pt x="133305" y="6894"/>
                      <a:pt x="125634" y="2777"/>
                      <a:pt x="119922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34865" y="2860174"/>
                <a:ext cx="242149" cy="355772"/>
              </a:xfrm>
              <a:custGeom>
                <a:avLst/>
                <a:gdLst/>
                <a:ahLst/>
                <a:cxnLst/>
                <a:rect l="l" t="t" r="r" b="b"/>
                <a:pathLst>
                  <a:path w="242149" h="355772" extrusionOk="0">
                    <a:moveTo>
                      <a:pt x="222476" y="0"/>
                    </a:moveTo>
                    <a:cubicBezTo>
                      <a:pt x="198851" y="33984"/>
                      <a:pt x="173842" y="74064"/>
                      <a:pt x="138024" y="136013"/>
                    </a:cubicBezTo>
                    <a:cubicBezTo>
                      <a:pt x="137846" y="136316"/>
                      <a:pt x="137858" y="136381"/>
                      <a:pt x="137684" y="136689"/>
                    </a:cubicBezTo>
                    <a:cubicBezTo>
                      <a:pt x="76448" y="242592"/>
                      <a:pt x="47006" y="288073"/>
                      <a:pt x="2691" y="337820"/>
                    </a:cubicBezTo>
                    <a:cubicBezTo>
                      <a:pt x="-1296" y="342297"/>
                      <a:pt x="-766" y="349094"/>
                      <a:pt x="3707" y="353081"/>
                    </a:cubicBezTo>
                    <a:cubicBezTo>
                      <a:pt x="8184" y="357069"/>
                      <a:pt x="14985" y="356538"/>
                      <a:pt x="18973" y="352065"/>
                    </a:cubicBezTo>
                    <a:cubicBezTo>
                      <a:pt x="64599" y="300849"/>
                      <a:pt x="94361" y="254728"/>
                      <a:pt x="156338" y="147542"/>
                    </a:cubicBezTo>
                    <a:cubicBezTo>
                      <a:pt x="156516" y="147238"/>
                      <a:pt x="156500" y="147173"/>
                      <a:pt x="156678" y="146866"/>
                    </a:cubicBezTo>
                    <a:cubicBezTo>
                      <a:pt x="193087" y="83897"/>
                      <a:pt x="218363" y="43983"/>
                      <a:pt x="242150" y="10177"/>
                    </a:cubicBezTo>
                    <a:cubicBezTo>
                      <a:pt x="235033" y="6242"/>
                      <a:pt x="229471" y="3793"/>
                      <a:pt x="222476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980551" y="2934457"/>
                <a:ext cx="121619" cy="188774"/>
              </a:xfrm>
              <a:custGeom>
                <a:avLst/>
                <a:gdLst/>
                <a:ahLst/>
                <a:cxnLst/>
                <a:rect l="l" t="t" r="r" b="b"/>
                <a:pathLst>
                  <a:path w="121619" h="188774" extrusionOk="0">
                    <a:moveTo>
                      <a:pt x="102966" y="0"/>
                    </a:moveTo>
                    <a:cubicBezTo>
                      <a:pt x="65562" y="46800"/>
                      <a:pt x="26874" y="113165"/>
                      <a:pt x="873" y="173657"/>
                    </a:cubicBezTo>
                    <a:cubicBezTo>
                      <a:pt x="-1496" y="179162"/>
                      <a:pt x="1132" y="185538"/>
                      <a:pt x="6637" y="187902"/>
                    </a:cubicBezTo>
                    <a:cubicBezTo>
                      <a:pt x="12147" y="190270"/>
                      <a:pt x="18518" y="187643"/>
                      <a:pt x="20882" y="182137"/>
                    </a:cubicBezTo>
                    <a:cubicBezTo>
                      <a:pt x="46398" y="122784"/>
                      <a:pt x="85640" y="55933"/>
                      <a:pt x="121620" y="11189"/>
                    </a:cubicBezTo>
                    <a:cubicBezTo>
                      <a:pt x="115337" y="7210"/>
                      <a:pt x="109245" y="3886"/>
                      <a:pt x="102966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960077" y="2983634"/>
                <a:ext cx="218068" cy="329129"/>
              </a:xfrm>
              <a:custGeom>
                <a:avLst/>
                <a:gdLst/>
                <a:ahLst/>
                <a:cxnLst/>
                <a:rect l="l" t="t" r="r" b="b"/>
                <a:pathLst>
                  <a:path w="218068" h="329129" extrusionOk="0">
                    <a:moveTo>
                      <a:pt x="200431" y="0"/>
                    </a:moveTo>
                    <a:cubicBezTo>
                      <a:pt x="179393" y="27139"/>
                      <a:pt x="153679" y="67065"/>
                      <a:pt x="119027" y="125496"/>
                    </a:cubicBezTo>
                    <a:cubicBezTo>
                      <a:pt x="115651" y="131191"/>
                      <a:pt x="112061" y="137219"/>
                      <a:pt x="108174" y="143814"/>
                    </a:cubicBezTo>
                    <a:cubicBezTo>
                      <a:pt x="32750" y="271904"/>
                      <a:pt x="22148" y="289186"/>
                      <a:pt x="2693" y="311025"/>
                    </a:cubicBezTo>
                    <a:cubicBezTo>
                      <a:pt x="-1295" y="315503"/>
                      <a:pt x="-769" y="322300"/>
                      <a:pt x="3709" y="326287"/>
                    </a:cubicBezTo>
                    <a:cubicBezTo>
                      <a:pt x="8186" y="330274"/>
                      <a:pt x="14987" y="330084"/>
                      <a:pt x="18974" y="325611"/>
                    </a:cubicBezTo>
                    <a:cubicBezTo>
                      <a:pt x="39923" y="302091"/>
                      <a:pt x="49744" y="285923"/>
                      <a:pt x="126828" y="155007"/>
                    </a:cubicBezTo>
                    <a:cubicBezTo>
                      <a:pt x="130702" y="148428"/>
                      <a:pt x="134317" y="142364"/>
                      <a:pt x="137685" y="136689"/>
                    </a:cubicBezTo>
                    <a:cubicBezTo>
                      <a:pt x="172301" y="78315"/>
                      <a:pt x="198010" y="38441"/>
                      <a:pt x="218069" y="12553"/>
                    </a:cubicBezTo>
                    <a:cubicBezTo>
                      <a:pt x="211932" y="8287"/>
                      <a:pt x="206738" y="4299"/>
                      <a:pt x="200431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84743" y="3085727"/>
                <a:ext cx="231784" cy="312020"/>
              </a:xfrm>
              <a:custGeom>
                <a:avLst/>
                <a:gdLst/>
                <a:ahLst/>
                <a:cxnLst/>
                <a:rect l="l" t="t" r="r" b="b"/>
                <a:pathLst>
                  <a:path w="231784" h="312020" extrusionOk="0">
                    <a:moveTo>
                      <a:pt x="214827" y="0"/>
                    </a:moveTo>
                    <a:cubicBezTo>
                      <a:pt x="211629" y="5627"/>
                      <a:pt x="208888" y="9485"/>
                      <a:pt x="205330" y="16282"/>
                    </a:cubicBezTo>
                    <a:cubicBezTo>
                      <a:pt x="204132" y="18569"/>
                      <a:pt x="197586" y="30924"/>
                      <a:pt x="195833" y="34255"/>
                    </a:cubicBezTo>
                    <a:cubicBezTo>
                      <a:pt x="189271" y="46732"/>
                      <a:pt x="184474" y="54868"/>
                      <a:pt x="179551" y="62070"/>
                    </a:cubicBezTo>
                    <a:cubicBezTo>
                      <a:pt x="115126" y="156367"/>
                      <a:pt x="60140" y="229747"/>
                      <a:pt x="2843" y="294064"/>
                    </a:cubicBezTo>
                    <a:cubicBezTo>
                      <a:pt x="-1145" y="298541"/>
                      <a:pt x="-954" y="305342"/>
                      <a:pt x="3523" y="309329"/>
                    </a:cubicBezTo>
                    <a:cubicBezTo>
                      <a:pt x="7996" y="313317"/>
                      <a:pt x="14797" y="312787"/>
                      <a:pt x="18784" y="308309"/>
                    </a:cubicBezTo>
                    <a:cubicBezTo>
                      <a:pt x="76798" y="243187"/>
                      <a:pt x="132621" y="169281"/>
                      <a:pt x="197529" y="74279"/>
                    </a:cubicBezTo>
                    <a:cubicBezTo>
                      <a:pt x="203026" y="66231"/>
                      <a:pt x="208244" y="57245"/>
                      <a:pt x="215167" y="44092"/>
                    </a:cubicBezTo>
                    <a:cubicBezTo>
                      <a:pt x="216956" y="40692"/>
                      <a:pt x="223154" y="28689"/>
                      <a:pt x="224324" y="26455"/>
                    </a:cubicBezTo>
                    <a:cubicBezTo>
                      <a:pt x="227173" y="21018"/>
                      <a:pt x="229202" y="18164"/>
                      <a:pt x="231784" y="13565"/>
                    </a:cubicBezTo>
                    <a:cubicBezTo>
                      <a:pt x="226008" y="8886"/>
                      <a:pt x="220923" y="4841"/>
                      <a:pt x="214827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99998" y="3164079"/>
                <a:ext cx="208109" cy="243719"/>
              </a:xfrm>
              <a:custGeom>
                <a:avLst/>
                <a:gdLst/>
                <a:ahLst/>
                <a:cxnLst/>
                <a:rect l="l" t="t" r="r" b="b"/>
                <a:pathLst>
                  <a:path w="208109" h="243719" extrusionOk="0">
                    <a:moveTo>
                      <a:pt x="193525" y="0"/>
                    </a:moveTo>
                    <a:cubicBezTo>
                      <a:pt x="140101" y="58698"/>
                      <a:pt x="6153" y="216312"/>
                      <a:pt x="870" y="228601"/>
                    </a:cubicBezTo>
                    <a:cubicBezTo>
                      <a:pt x="-1494" y="234111"/>
                      <a:pt x="1133" y="240483"/>
                      <a:pt x="6639" y="242847"/>
                    </a:cubicBezTo>
                    <a:cubicBezTo>
                      <a:pt x="12144" y="245215"/>
                      <a:pt x="18516" y="242588"/>
                      <a:pt x="20884" y="237082"/>
                    </a:cubicBezTo>
                    <a:cubicBezTo>
                      <a:pt x="22815" y="232585"/>
                      <a:pt x="70146" y="175029"/>
                      <a:pt x="131114" y="103106"/>
                    </a:cubicBezTo>
                    <a:cubicBezTo>
                      <a:pt x="157747" y="71688"/>
                      <a:pt x="185141" y="39793"/>
                      <a:pt x="206074" y="15601"/>
                    </a:cubicBezTo>
                    <a:cubicBezTo>
                      <a:pt x="206693" y="14885"/>
                      <a:pt x="207430" y="14346"/>
                      <a:pt x="208110" y="13565"/>
                    </a:cubicBezTo>
                    <a:cubicBezTo>
                      <a:pt x="201746" y="7639"/>
                      <a:pt x="201386" y="7084"/>
                      <a:pt x="193525" y="0"/>
                    </a:cubicBezTo>
                    <a:close/>
                  </a:path>
                </a:pathLst>
              </a:custGeom>
              <a:solidFill>
                <a:srgbClr val="F8BF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4296263" y="2727300"/>
              <a:ext cx="1551900" cy="7017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1910683">
              <a:off x="4194559" y="2969432"/>
              <a:ext cx="2066916" cy="2624678"/>
            </a:xfrm>
            <a:custGeom>
              <a:avLst/>
              <a:gdLst/>
              <a:ahLst/>
              <a:cxnLst/>
              <a:rect l="l" t="t" r="r" b="b"/>
              <a:pathLst>
                <a:path w="1215091" h="1542986" extrusionOk="0">
                  <a:moveTo>
                    <a:pt x="444013" y="0"/>
                  </a:moveTo>
                  <a:cubicBezTo>
                    <a:pt x="444017" y="0"/>
                    <a:pt x="394233" y="75384"/>
                    <a:pt x="478001" y="224319"/>
                  </a:cubicBezTo>
                  <a:cubicBezTo>
                    <a:pt x="561768" y="373245"/>
                    <a:pt x="496347" y="553780"/>
                    <a:pt x="431528" y="672920"/>
                  </a:cubicBezTo>
                  <a:cubicBezTo>
                    <a:pt x="366710" y="792068"/>
                    <a:pt x="207416" y="915132"/>
                    <a:pt x="133327" y="1050744"/>
                  </a:cubicBezTo>
                  <a:cubicBezTo>
                    <a:pt x="59238" y="1186315"/>
                    <a:pt x="-46859" y="1494580"/>
                    <a:pt x="22583" y="1537692"/>
                  </a:cubicBezTo>
                  <a:cubicBezTo>
                    <a:pt x="92024" y="1580846"/>
                    <a:pt x="322427" y="1349738"/>
                    <a:pt x="411101" y="1223194"/>
                  </a:cubicBezTo>
                  <a:cubicBezTo>
                    <a:pt x="499767" y="1096690"/>
                    <a:pt x="538399" y="901651"/>
                    <a:pt x="616426" y="790732"/>
                  </a:cubicBezTo>
                  <a:cubicBezTo>
                    <a:pt x="694462" y="679793"/>
                    <a:pt x="828338" y="538769"/>
                    <a:pt x="998966" y="547804"/>
                  </a:cubicBezTo>
                  <a:cubicBezTo>
                    <a:pt x="1169599" y="556844"/>
                    <a:pt x="1215083" y="478788"/>
                    <a:pt x="1215091" y="478792"/>
                  </a:cubicBezTo>
                  <a:lnTo>
                    <a:pt x="444013" y="0"/>
                  </a:lnTo>
                  <a:close/>
                  <a:moveTo>
                    <a:pt x="202259" y="1249628"/>
                  </a:moveTo>
                  <a:cubicBezTo>
                    <a:pt x="226908" y="1264930"/>
                    <a:pt x="234490" y="1297396"/>
                    <a:pt x="219188" y="1322008"/>
                  </a:cubicBezTo>
                  <a:cubicBezTo>
                    <a:pt x="203882" y="1346662"/>
                    <a:pt x="171440" y="1354272"/>
                    <a:pt x="146791" y="1338970"/>
                  </a:cubicBezTo>
                  <a:cubicBezTo>
                    <a:pt x="122142" y="1323668"/>
                    <a:pt x="114556" y="1291202"/>
                    <a:pt x="129862" y="1266549"/>
                  </a:cubicBezTo>
                  <a:cubicBezTo>
                    <a:pt x="145168" y="1241896"/>
                    <a:pt x="177605" y="1234326"/>
                    <a:pt x="202259" y="12496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1910683">
              <a:off x="4401514" y="2775788"/>
              <a:ext cx="1341417" cy="865427"/>
            </a:xfrm>
            <a:custGeom>
              <a:avLst/>
              <a:gdLst/>
              <a:ahLst/>
              <a:cxnLst/>
              <a:rect l="l" t="t" r="r" b="b"/>
              <a:pathLst>
                <a:path w="788587" h="508764" extrusionOk="0">
                  <a:moveTo>
                    <a:pt x="13229" y="0"/>
                  </a:moveTo>
                  <a:lnTo>
                    <a:pt x="0" y="21030"/>
                  </a:lnTo>
                  <a:lnTo>
                    <a:pt x="775358" y="508764"/>
                  </a:lnTo>
                  <a:lnTo>
                    <a:pt x="788587" y="488074"/>
                  </a:lnTo>
                  <a:lnTo>
                    <a:pt x="1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-1980596">
            <a:off x="8750224" y="3851350"/>
            <a:ext cx="3312213" cy="3770429"/>
            <a:chOff x="4345069" y="2112013"/>
            <a:chExt cx="3312119" cy="3770322"/>
          </a:xfrm>
        </p:grpSpPr>
        <p:sp>
          <p:nvSpPr>
            <p:cNvPr id="33" name="Google Shape;33;p2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39" name="Google Shape;39;p2"/>
          <p:cNvSpPr/>
          <p:nvPr/>
        </p:nvSpPr>
        <p:spPr>
          <a:xfrm rot="2280635">
            <a:off x="9208647" y="1137193"/>
            <a:ext cx="3680049" cy="1851114"/>
          </a:xfrm>
          <a:prstGeom prst="roundRect">
            <a:avLst>
              <a:gd name="adj" fmla="val 785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40" name="Google Shape;40;p2"/>
          <p:cNvGrpSpPr/>
          <p:nvPr/>
        </p:nvGrpSpPr>
        <p:grpSpPr>
          <a:xfrm rot="-6255430" flipH="1">
            <a:off x="9425701" y="593284"/>
            <a:ext cx="3267702" cy="2944901"/>
            <a:chOff x="9424668" y="593175"/>
            <a:chExt cx="3267366" cy="2944597"/>
          </a:xfrm>
        </p:grpSpPr>
        <p:sp>
          <p:nvSpPr>
            <p:cNvPr id="41" name="Google Shape;41;p2"/>
            <p:cNvSpPr/>
            <p:nvPr/>
          </p:nvSpPr>
          <p:spPr>
            <a:xfrm>
              <a:off x="9924159" y="593175"/>
              <a:ext cx="712655" cy="712655"/>
            </a:xfrm>
            <a:custGeom>
              <a:avLst/>
              <a:gdLst/>
              <a:ahLst/>
              <a:cxnLst/>
              <a:rect l="l" t="t" r="r" b="b"/>
              <a:pathLst>
                <a:path w="419209" h="419209" extrusionOk="0">
                  <a:moveTo>
                    <a:pt x="43575" y="81670"/>
                  </a:moveTo>
                  <a:cubicBezTo>
                    <a:pt x="114215" y="-10021"/>
                    <a:pt x="245819" y="-27071"/>
                    <a:pt x="337550" y="43586"/>
                  </a:cubicBezTo>
                  <a:cubicBezTo>
                    <a:pt x="429240" y="114242"/>
                    <a:pt x="446283" y="245850"/>
                    <a:pt x="375602" y="337540"/>
                  </a:cubicBezTo>
                  <a:cubicBezTo>
                    <a:pt x="304962" y="429230"/>
                    <a:pt x="173358" y="446281"/>
                    <a:pt x="81668" y="375625"/>
                  </a:cubicBezTo>
                  <a:cubicBezTo>
                    <a:pt x="-10022" y="304969"/>
                    <a:pt x="-27065" y="173360"/>
                    <a:pt x="43575" y="816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609219" y="1121106"/>
              <a:ext cx="712655" cy="712660"/>
            </a:xfrm>
            <a:custGeom>
              <a:avLst/>
              <a:gdLst/>
              <a:ahLst/>
              <a:cxnLst/>
              <a:rect l="l" t="t" r="r" b="b"/>
              <a:pathLst>
                <a:path w="419209" h="419212" extrusionOk="0">
                  <a:moveTo>
                    <a:pt x="43607" y="81669"/>
                  </a:moveTo>
                  <a:cubicBezTo>
                    <a:pt x="114247" y="-10021"/>
                    <a:pt x="245851" y="-27072"/>
                    <a:pt x="337542" y="43588"/>
                  </a:cubicBezTo>
                  <a:cubicBezTo>
                    <a:pt x="429232" y="114244"/>
                    <a:pt x="446274" y="245853"/>
                    <a:pt x="375635" y="337543"/>
                  </a:cubicBezTo>
                  <a:cubicBezTo>
                    <a:pt x="304954" y="429233"/>
                    <a:pt x="173349" y="446283"/>
                    <a:pt x="81660" y="375627"/>
                  </a:cubicBezTo>
                  <a:cubicBezTo>
                    <a:pt x="-10030" y="304968"/>
                    <a:pt x="-27073" y="173359"/>
                    <a:pt x="43607" y="81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294318" y="1649039"/>
              <a:ext cx="712655" cy="712655"/>
            </a:xfrm>
            <a:custGeom>
              <a:avLst/>
              <a:gdLst/>
              <a:ahLst/>
              <a:cxnLst/>
              <a:rect l="l" t="t" r="r" b="b"/>
              <a:pathLst>
                <a:path w="419209" h="419209" extrusionOk="0">
                  <a:moveTo>
                    <a:pt x="43575" y="81670"/>
                  </a:moveTo>
                  <a:cubicBezTo>
                    <a:pt x="114214" y="-10020"/>
                    <a:pt x="245860" y="-27071"/>
                    <a:pt x="337550" y="43585"/>
                  </a:cubicBezTo>
                  <a:cubicBezTo>
                    <a:pt x="429240" y="114241"/>
                    <a:pt x="446282" y="245850"/>
                    <a:pt x="375602" y="337540"/>
                  </a:cubicBezTo>
                  <a:cubicBezTo>
                    <a:pt x="304962" y="429230"/>
                    <a:pt x="173358" y="446280"/>
                    <a:pt x="81668" y="375624"/>
                  </a:cubicBezTo>
                  <a:cubicBezTo>
                    <a:pt x="-10022" y="304968"/>
                    <a:pt x="-27065" y="173360"/>
                    <a:pt x="43575" y="81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979378" y="2176971"/>
              <a:ext cx="712655" cy="712660"/>
            </a:xfrm>
            <a:custGeom>
              <a:avLst/>
              <a:gdLst/>
              <a:ahLst/>
              <a:cxnLst/>
              <a:rect l="l" t="t" r="r" b="b"/>
              <a:pathLst>
                <a:path w="419209" h="419212" extrusionOk="0">
                  <a:moveTo>
                    <a:pt x="43607" y="81669"/>
                  </a:moveTo>
                  <a:cubicBezTo>
                    <a:pt x="114247" y="-10021"/>
                    <a:pt x="245851" y="-27072"/>
                    <a:pt x="337542" y="43588"/>
                  </a:cubicBezTo>
                  <a:cubicBezTo>
                    <a:pt x="429232" y="114244"/>
                    <a:pt x="446274" y="245853"/>
                    <a:pt x="375635" y="337543"/>
                  </a:cubicBezTo>
                  <a:cubicBezTo>
                    <a:pt x="304955" y="429233"/>
                    <a:pt x="173350" y="446284"/>
                    <a:pt x="81660" y="375628"/>
                  </a:cubicBezTo>
                  <a:cubicBezTo>
                    <a:pt x="-10030" y="304968"/>
                    <a:pt x="-27073" y="173359"/>
                    <a:pt x="43607" y="8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424668" y="1241318"/>
              <a:ext cx="712659" cy="712657"/>
            </a:xfrm>
            <a:custGeom>
              <a:avLst/>
              <a:gdLst/>
              <a:ahLst/>
              <a:cxnLst/>
              <a:rect l="l" t="t" r="r" b="b"/>
              <a:pathLst>
                <a:path w="419211" h="419210" extrusionOk="0">
                  <a:moveTo>
                    <a:pt x="43592" y="81670"/>
                  </a:moveTo>
                  <a:cubicBezTo>
                    <a:pt x="114232" y="-10020"/>
                    <a:pt x="245836" y="-27071"/>
                    <a:pt x="337526" y="43585"/>
                  </a:cubicBezTo>
                  <a:cubicBezTo>
                    <a:pt x="429217" y="114245"/>
                    <a:pt x="446300" y="245854"/>
                    <a:pt x="375619" y="337544"/>
                  </a:cubicBezTo>
                  <a:cubicBezTo>
                    <a:pt x="304979" y="429234"/>
                    <a:pt x="173375" y="446280"/>
                    <a:pt x="81685" y="375624"/>
                  </a:cubicBezTo>
                  <a:cubicBezTo>
                    <a:pt x="-10005" y="304968"/>
                    <a:pt x="-27088" y="173360"/>
                    <a:pt x="43592" y="81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109744" y="1769248"/>
              <a:ext cx="712669" cy="712660"/>
            </a:xfrm>
            <a:custGeom>
              <a:avLst/>
              <a:gdLst/>
              <a:ahLst/>
              <a:cxnLst/>
              <a:rect l="l" t="t" r="r" b="b"/>
              <a:pathLst>
                <a:path w="419217" h="419212" extrusionOk="0">
                  <a:moveTo>
                    <a:pt x="43575" y="81669"/>
                  </a:moveTo>
                  <a:cubicBezTo>
                    <a:pt x="114255" y="-10021"/>
                    <a:pt x="245860" y="-27072"/>
                    <a:pt x="337550" y="43588"/>
                  </a:cubicBezTo>
                  <a:cubicBezTo>
                    <a:pt x="429240" y="114244"/>
                    <a:pt x="446282" y="245853"/>
                    <a:pt x="375643" y="337543"/>
                  </a:cubicBezTo>
                  <a:cubicBezTo>
                    <a:pt x="304963" y="429233"/>
                    <a:pt x="173358" y="446284"/>
                    <a:pt x="81668" y="375627"/>
                  </a:cubicBezTo>
                  <a:cubicBezTo>
                    <a:pt x="-10022" y="304968"/>
                    <a:pt x="-27065" y="173359"/>
                    <a:pt x="43575" y="816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794858" y="2297182"/>
              <a:ext cx="712655" cy="712657"/>
            </a:xfrm>
            <a:custGeom>
              <a:avLst/>
              <a:gdLst/>
              <a:ahLst/>
              <a:cxnLst/>
              <a:rect l="l" t="t" r="r" b="b"/>
              <a:pathLst>
                <a:path w="419209" h="419210" extrusionOk="0">
                  <a:moveTo>
                    <a:pt x="43575" y="81670"/>
                  </a:moveTo>
                  <a:cubicBezTo>
                    <a:pt x="114215" y="-10020"/>
                    <a:pt x="245860" y="-27071"/>
                    <a:pt x="337550" y="43585"/>
                  </a:cubicBezTo>
                  <a:cubicBezTo>
                    <a:pt x="429240" y="114245"/>
                    <a:pt x="446282" y="245853"/>
                    <a:pt x="375602" y="337544"/>
                  </a:cubicBezTo>
                  <a:cubicBezTo>
                    <a:pt x="304963" y="429234"/>
                    <a:pt x="173358" y="446280"/>
                    <a:pt x="81668" y="375624"/>
                  </a:cubicBezTo>
                  <a:cubicBezTo>
                    <a:pt x="-10022" y="304968"/>
                    <a:pt x="-27065" y="173360"/>
                    <a:pt x="43575" y="81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479917" y="2825112"/>
              <a:ext cx="712655" cy="712660"/>
            </a:xfrm>
            <a:custGeom>
              <a:avLst/>
              <a:gdLst/>
              <a:ahLst/>
              <a:cxnLst/>
              <a:rect l="l" t="t" r="r" b="b"/>
              <a:pathLst>
                <a:path w="419209" h="419212" extrusionOk="0">
                  <a:moveTo>
                    <a:pt x="43607" y="81669"/>
                  </a:moveTo>
                  <a:cubicBezTo>
                    <a:pt x="114247" y="-10021"/>
                    <a:pt x="245852" y="-27072"/>
                    <a:pt x="337542" y="43588"/>
                  </a:cubicBezTo>
                  <a:cubicBezTo>
                    <a:pt x="429232" y="114244"/>
                    <a:pt x="446275" y="245853"/>
                    <a:pt x="375635" y="337543"/>
                  </a:cubicBezTo>
                  <a:cubicBezTo>
                    <a:pt x="304955" y="429233"/>
                    <a:pt x="173350" y="446284"/>
                    <a:pt x="81660" y="375628"/>
                  </a:cubicBezTo>
                  <a:cubicBezTo>
                    <a:pt x="-10030" y="304968"/>
                    <a:pt x="-27073" y="173359"/>
                    <a:pt x="43607" y="816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424906" y="1241543"/>
              <a:ext cx="712659" cy="712657"/>
            </a:xfrm>
            <a:custGeom>
              <a:avLst/>
              <a:gdLst/>
              <a:ahLst/>
              <a:cxnLst/>
              <a:rect l="l" t="t" r="r" b="b"/>
              <a:pathLst>
                <a:path w="419211" h="419210" extrusionOk="0">
                  <a:moveTo>
                    <a:pt x="43592" y="81670"/>
                  </a:moveTo>
                  <a:cubicBezTo>
                    <a:pt x="114232" y="-10020"/>
                    <a:pt x="245836" y="-27071"/>
                    <a:pt x="337526" y="43585"/>
                  </a:cubicBezTo>
                  <a:cubicBezTo>
                    <a:pt x="429217" y="114245"/>
                    <a:pt x="446300" y="245854"/>
                    <a:pt x="375619" y="337544"/>
                  </a:cubicBezTo>
                  <a:cubicBezTo>
                    <a:pt x="304979" y="429234"/>
                    <a:pt x="173375" y="446280"/>
                    <a:pt x="81685" y="375624"/>
                  </a:cubicBezTo>
                  <a:cubicBezTo>
                    <a:pt x="-10005" y="304968"/>
                    <a:pt x="-27088" y="173360"/>
                    <a:pt x="43592" y="81670"/>
                  </a:cubicBezTo>
                  <a:close/>
                </a:path>
              </a:pathLst>
            </a:custGeom>
            <a:solidFill>
              <a:srgbClr val="FFFFFF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443924" y="-46498"/>
            <a:ext cx="1241752" cy="963025"/>
            <a:chOff x="-133814" y="2352777"/>
            <a:chExt cx="1241752" cy="963025"/>
          </a:xfrm>
        </p:grpSpPr>
        <p:sp>
          <p:nvSpPr>
            <p:cNvPr id="51" name="Google Shape;51;p2"/>
            <p:cNvSpPr/>
            <p:nvPr/>
          </p:nvSpPr>
          <p:spPr>
            <a:xfrm>
              <a:off x="-133489" y="2370846"/>
              <a:ext cx="1035336" cy="931653"/>
            </a:xfrm>
            <a:custGeom>
              <a:avLst/>
              <a:gdLst/>
              <a:ahLst/>
              <a:cxnLst/>
              <a:rect l="l" t="t" r="r" b="b"/>
              <a:pathLst>
                <a:path w="609021" h="548031" extrusionOk="0">
                  <a:moveTo>
                    <a:pt x="0" y="274018"/>
                  </a:moveTo>
                  <a:cubicBezTo>
                    <a:pt x="0" y="122682"/>
                    <a:pt x="136334" y="0"/>
                    <a:pt x="304510" y="0"/>
                  </a:cubicBezTo>
                  <a:cubicBezTo>
                    <a:pt x="472685" y="0"/>
                    <a:pt x="609022" y="122682"/>
                    <a:pt x="609022" y="274018"/>
                  </a:cubicBezTo>
                  <a:cubicBezTo>
                    <a:pt x="609022" y="425349"/>
                    <a:pt x="472685" y="548031"/>
                    <a:pt x="304510" y="548031"/>
                  </a:cubicBezTo>
                  <a:cubicBezTo>
                    <a:pt x="136334" y="548031"/>
                    <a:pt x="0" y="425349"/>
                    <a:pt x="0" y="274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33489" y="2368471"/>
              <a:ext cx="1035336" cy="931653"/>
            </a:xfrm>
            <a:custGeom>
              <a:avLst/>
              <a:gdLst/>
              <a:ahLst/>
              <a:cxnLst/>
              <a:rect l="l" t="t" r="r" b="b"/>
              <a:pathLst>
                <a:path w="609021" h="548031" extrusionOk="0">
                  <a:moveTo>
                    <a:pt x="0" y="274018"/>
                  </a:moveTo>
                  <a:cubicBezTo>
                    <a:pt x="0" y="122682"/>
                    <a:pt x="136334" y="0"/>
                    <a:pt x="304510" y="0"/>
                  </a:cubicBezTo>
                  <a:cubicBezTo>
                    <a:pt x="472685" y="0"/>
                    <a:pt x="609022" y="122682"/>
                    <a:pt x="609022" y="274018"/>
                  </a:cubicBezTo>
                  <a:cubicBezTo>
                    <a:pt x="609022" y="425349"/>
                    <a:pt x="472685" y="548031"/>
                    <a:pt x="304510" y="548031"/>
                  </a:cubicBezTo>
                  <a:cubicBezTo>
                    <a:pt x="136334" y="548031"/>
                    <a:pt x="0" y="425349"/>
                    <a:pt x="0" y="274018"/>
                  </a:cubicBezTo>
                  <a:close/>
                </a:path>
              </a:pathLst>
            </a:custGeom>
            <a:solidFill>
              <a:srgbClr val="FFFFFF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2"/>
            <p:cNvGrpSpPr/>
            <p:nvPr/>
          </p:nvGrpSpPr>
          <p:grpSpPr>
            <a:xfrm>
              <a:off x="800527" y="2540988"/>
              <a:ext cx="286356" cy="262242"/>
              <a:chOff x="709891" y="1522244"/>
              <a:chExt cx="168336" cy="154160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709891" y="1532935"/>
                <a:ext cx="158735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158735" h="143469" extrusionOk="0">
                    <a:moveTo>
                      <a:pt x="148218" y="0"/>
                    </a:moveTo>
                    <a:lnTo>
                      <a:pt x="0" y="131260"/>
                    </a:lnTo>
                    <a:lnTo>
                      <a:pt x="10853" y="143470"/>
                    </a:lnTo>
                    <a:lnTo>
                      <a:pt x="158735" y="12209"/>
                    </a:lnTo>
                    <a:lnTo>
                      <a:pt x="1482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35953" y="1522244"/>
                <a:ext cx="42274" cy="42274"/>
              </a:xfrm>
              <a:custGeom>
                <a:avLst/>
                <a:gdLst/>
                <a:ahLst/>
                <a:cxnLst/>
                <a:rect l="l" t="t" r="r" b="b"/>
                <a:pathLst>
                  <a:path w="42274" h="42274" extrusionOk="0">
                    <a:moveTo>
                      <a:pt x="0" y="21135"/>
                    </a:moveTo>
                    <a:cubicBezTo>
                      <a:pt x="0" y="9465"/>
                      <a:pt x="9465" y="0"/>
                      <a:pt x="21135" y="0"/>
                    </a:cubicBezTo>
                    <a:cubicBezTo>
                      <a:pt x="32810" y="0"/>
                      <a:pt x="42275" y="9465"/>
                      <a:pt x="42275" y="21135"/>
                    </a:cubicBezTo>
                    <a:cubicBezTo>
                      <a:pt x="42275" y="32810"/>
                      <a:pt x="32810" y="42275"/>
                      <a:pt x="21135" y="42275"/>
                    </a:cubicBezTo>
                    <a:cubicBezTo>
                      <a:pt x="9465" y="42275"/>
                      <a:pt x="0" y="32810"/>
                      <a:pt x="0" y="211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>
              <a:off x="-133814" y="2352777"/>
              <a:ext cx="1241752" cy="963025"/>
              <a:chOff x="154925" y="1412037"/>
              <a:chExt cx="729970" cy="566119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294387" y="1444060"/>
                <a:ext cx="84027" cy="507473"/>
              </a:xfrm>
              <a:custGeom>
                <a:avLst/>
                <a:gdLst/>
                <a:ahLst/>
                <a:cxnLst/>
                <a:rect l="l" t="t" r="r" b="b"/>
                <a:pathLst>
                  <a:path w="84027" h="507473" extrusionOk="0">
                    <a:moveTo>
                      <a:pt x="35385" y="610"/>
                    </a:moveTo>
                    <a:cubicBezTo>
                      <a:pt x="30005" y="2488"/>
                      <a:pt x="27384" y="8394"/>
                      <a:pt x="29280" y="13726"/>
                    </a:cubicBezTo>
                    <a:cubicBezTo>
                      <a:pt x="29395" y="14050"/>
                      <a:pt x="40869" y="44236"/>
                      <a:pt x="44882" y="56102"/>
                    </a:cubicBezTo>
                    <a:cubicBezTo>
                      <a:pt x="68108" y="124750"/>
                      <a:pt x="71265" y="187852"/>
                      <a:pt x="42847" y="251832"/>
                    </a:cubicBezTo>
                    <a:cubicBezTo>
                      <a:pt x="-3884" y="357039"/>
                      <a:pt x="-7996" y="437552"/>
                      <a:pt x="9608" y="500027"/>
                    </a:cubicBezTo>
                    <a:cubicBezTo>
                      <a:pt x="11143" y="505476"/>
                      <a:pt x="17003" y="508609"/>
                      <a:pt x="22496" y="507091"/>
                    </a:cubicBezTo>
                    <a:cubicBezTo>
                      <a:pt x="27990" y="505569"/>
                      <a:pt x="31154" y="500096"/>
                      <a:pt x="29619" y="494647"/>
                    </a:cubicBezTo>
                    <a:cubicBezTo>
                      <a:pt x="13267" y="436609"/>
                      <a:pt x="17095" y="360978"/>
                      <a:pt x="61841" y="260240"/>
                    </a:cubicBezTo>
                    <a:cubicBezTo>
                      <a:pt x="92675" y="190819"/>
                      <a:pt x="89265" y="122414"/>
                      <a:pt x="64554" y="49374"/>
                    </a:cubicBezTo>
                    <a:cubicBezTo>
                      <a:pt x="60377" y="37027"/>
                      <a:pt x="48589" y="6597"/>
                      <a:pt x="48613" y="6662"/>
                    </a:cubicBezTo>
                    <a:cubicBezTo>
                      <a:pt x="46718" y="1330"/>
                      <a:pt x="40765" y="-1273"/>
                      <a:pt x="35385" y="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72472" y="1415360"/>
                <a:ext cx="93821" cy="556738"/>
              </a:xfrm>
              <a:custGeom>
                <a:avLst/>
                <a:gdLst/>
                <a:ahLst/>
                <a:cxnLst/>
                <a:rect l="l" t="t" r="r" b="b"/>
                <a:pathLst>
                  <a:path w="93821" h="556738" extrusionOk="0">
                    <a:moveTo>
                      <a:pt x="26831" y="67"/>
                    </a:moveTo>
                    <a:cubicBezTo>
                      <a:pt x="24202" y="-196"/>
                      <a:pt x="21586" y="293"/>
                      <a:pt x="19369" y="1998"/>
                    </a:cubicBezTo>
                    <a:cubicBezTo>
                      <a:pt x="14937" y="5410"/>
                      <a:pt x="14084" y="11644"/>
                      <a:pt x="17673" y="15854"/>
                    </a:cubicBezTo>
                    <a:cubicBezTo>
                      <a:pt x="64907" y="71273"/>
                      <a:pt x="87617" y="191920"/>
                      <a:pt x="63122" y="259479"/>
                    </a:cubicBezTo>
                    <a:cubicBezTo>
                      <a:pt x="57880" y="273935"/>
                      <a:pt x="52666" y="285921"/>
                      <a:pt x="41756" y="309748"/>
                    </a:cubicBezTo>
                    <a:cubicBezTo>
                      <a:pt x="40598" y="312270"/>
                      <a:pt x="40877" y="312056"/>
                      <a:pt x="39720" y="314582"/>
                    </a:cubicBezTo>
                    <a:cubicBezTo>
                      <a:pt x="23884" y="349201"/>
                      <a:pt x="16160" y="368114"/>
                      <a:pt x="10212" y="391601"/>
                    </a:cubicBezTo>
                    <a:cubicBezTo>
                      <a:pt x="-3706" y="446551"/>
                      <a:pt x="-3747" y="503058"/>
                      <a:pt x="12247" y="549826"/>
                    </a:cubicBezTo>
                    <a:cubicBezTo>
                      <a:pt x="14009" y="554980"/>
                      <a:pt x="19711" y="557943"/>
                      <a:pt x="25135" y="556271"/>
                    </a:cubicBezTo>
                    <a:cubicBezTo>
                      <a:pt x="30560" y="554595"/>
                      <a:pt x="33680" y="548855"/>
                      <a:pt x="31919" y="543702"/>
                    </a:cubicBezTo>
                    <a:cubicBezTo>
                      <a:pt x="17212" y="500702"/>
                      <a:pt x="17138" y="447773"/>
                      <a:pt x="30223" y="396111"/>
                    </a:cubicBezTo>
                    <a:cubicBezTo>
                      <a:pt x="35813" y="374045"/>
                      <a:pt x="42991" y="356269"/>
                      <a:pt x="58373" y="322638"/>
                    </a:cubicBezTo>
                    <a:cubicBezTo>
                      <a:pt x="59527" y="320120"/>
                      <a:pt x="59592" y="320006"/>
                      <a:pt x="60750" y="317484"/>
                    </a:cubicBezTo>
                    <a:cubicBezTo>
                      <a:pt x="71870" y="293196"/>
                      <a:pt x="77323" y="281015"/>
                      <a:pt x="82796" y="265923"/>
                    </a:cubicBezTo>
                    <a:cubicBezTo>
                      <a:pt x="109615" y="191952"/>
                      <a:pt x="85318" y="64274"/>
                      <a:pt x="33615" y="3609"/>
                    </a:cubicBezTo>
                    <a:cubicBezTo>
                      <a:pt x="31820" y="1504"/>
                      <a:pt x="29460" y="330"/>
                      <a:pt x="26831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52889" y="1412037"/>
                <a:ext cx="89707" cy="566119"/>
              </a:xfrm>
              <a:custGeom>
                <a:avLst/>
                <a:gdLst/>
                <a:ahLst/>
                <a:cxnLst/>
                <a:rect l="l" t="t" r="r" b="b"/>
                <a:pathLst>
                  <a:path w="89707" h="566119" extrusionOk="0">
                    <a:moveTo>
                      <a:pt x="21713" y="1"/>
                    </a:moveTo>
                    <a:cubicBezTo>
                      <a:pt x="19070" y="38"/>
                      <a:pt x="16576" y="1297"/>
                      <a:pt x="14588" y="3272"/>
                    </a:cubicBezTo>
                    <a:cubicBezTo>
                      <a:pt x="10617" y="7219"/>
                      <a:pt x="10836" y="13506"/>
                      <a:pt x="14928" y="17335"/>
                    </a:cubicBezTo>
                    <a:cubicBezTo>
                      <a:pt x="74590" y="73147"/>
                      <a:pt x="81945" y="183240"/>
                      <a:pt x="50880" y="269509"/>
                    </a:cubicBezTo>
                    <a:cubicBezTo>
                      <a:pt x="46544" y="281556"/>
                      <a:pt x="42274" y="291361"/>
                      <a:pt x="32566" y="312682"/>
                    </a:cubicBezTo>
                    <a:cubicBezTo>
                      <a:pt x="32501" y="312816"/>
                      <a:pt x="32627" y="312873"/>
                      <a:pt x="32566" y="313006"/>
                    </a:cubicBezTo>
                    <a:cubicBezTo>
                      <a:pt x="13487" y="354904"/>
                      <a:pt x="6314" y="373955"/>
                      <a:pt x="2719" y="400009"/>
                    </a:cubicBezTo>
                    <a:cubicBezTo>
                      <a:pt x="-4142" y="449732"/>
                      <a:pt x="2234" y="515283"/>
                      <a:pt x="18997" y="559618"/>
                    </a:cubicBezTo>
                    <a:cubicBezTo>
                      <a:pt x="20952" y="564787"/>
                      <a:pt x="26866" y="567390"/>
                      <a:pt x="32226" y="565508"/>
                    </a:cubicBezTo>
                    <a:cubicBezTo>
                      <a:pt x="37586" y="563622"/>
                      <a:pt x="40286" y="557918"/>
                      <a:pt x="38331" y="552752"/>
                    </a:cubicBezTo>
                    <a:cubicBezTo>
                      <a:pt x="22758" y="511555"/>
                      <a:pt x="16633" y="449274"/>
                      <a:pt x="23069" y="402624"/>
                    </a:cubicBezTo>
                    <a:cubicBezTo>
                      <a:pt x="26320" y="379051"/>
                      <a:pt x="33258" y="361045"/>
                      <a:pt x="51560" y="320856"/>
                    </a:cubicBezTo>
                    <a:cubicBezTo>
                      <a:pt x="51621" y="320722"/>
                      <a:pt x="65975" y="288758"/>
                      <a:pt x="70554" y="276047"/>
                    </a:cubicBezTo>
                    <a:cubicBezTo>
                      <a:pt x="103967" y="183252"/>
                      <a:pt x="95782" y="65257"/>
                      <a:pt x="29174" y="2944"/>
                    </a:cubicBezTo>
                    <a:cubicBezTo>
                      <a:pt x="27125" y="1029"/>
                      <a:pt x="24353" y="-39"/>
                      <a:pt x="21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34960" y="1426279"/>
                <a:ext cx="106648" cy="538212"/>
              </a:xfrm>
              <a:custGeom>
                <a:avLst/>
                <a:gdLst/>
                <a:ahLst/>
                <a:cxnLst/>
                <a:rect l="l" t="t" r="r" b="b"/>
                <a:pathLst>
                  <a:path w="106648" h="538212" extrusionOk="0">
                    <a:moveTo>
                      <a:pt x="33254" y="4"/>
                    </a:moveTo>
                    <a:cubicBezTo>
                      <a:pt x="30611" y="-65"/>
                      <a:pt x="27858" y="737"/>
                      <a:pt x="25790" y="2656"/>
                    </a:cubicBezTo>
                    <a:cubicBezTo>
                      <a:pt x="21652" y="6493"/>
                      <a:pt x="21527" y="12865"/>
                      <a:pt x="25450" y="16913"/>
                    </a:cubicBezTo>
                    <a:cubicBezTo>
                      <a:pt x="25863" y="17338"/>
                      <a:pt x="26607" y="18217"/>
                      <a:pt x="27826" y="19565"/>
                    </a:cubicBezTo>
                    <a:cubicBezTo>
                      <a:pt x="29895" y="21856"/>
                      <a:pt x="32445" y="24495"/>
                      <a:pt x="34947" y="27523"/>
                    </a:cubicBezTo>
                    <a:cubicBezTo>
                      <a:pt x="42128" y="36206"/>
                      <a:pt x="49281" y="45861"/>
                      <a:pt x="55977" y="56366"/>
                    </a:cubicBezTo>
                    <a:cubicBezTo>
                      <a:pt x="76942" y="89249"/>
                      <a:pt x="88499" y="122318"/>
                      <a:pt x="85823" y="152185"/>
                    </a:cubicBezTo>
                    <a:cubicBezTo>
                      <a:pt x="85516" y="155638"/>
                      <a:pt x="84824" y="159116"/>
                      <a:pt x="84127" y="162463"/>
                    </a:cubicBezTo>
                    <a:cubicBezTo>
                      <a:pt x="77537" y="194164"/>
                      <a:pt x="68493" y="218781"/>
                      <a:pt x="45804" y="271544"/>
                    </a:cubicBezTo>
                    <a:cubicBezTo>
                      <a:pt x="43844" y="276094"/>
                      <a:pt x="42772" y="278402"/>
                      <a:pt x="41731" y="280827"/>
                    </a:cubicBezTo>
                    <a:cubicBezTo>
                      <a:pt x="20402" y="330566"/>
                      <a:pt x="10480" y="358781"/>
                      <a:pt x="4424" y="391895"/>
                    </a:cubicBezTo>
                    <a:cubicBezTo>
                      <a:pt x="-3337" y="434327"/>
                      <a:pt x="-770" y="491750"/>
                      <a:pt x="11204" y="531146"/>
                    </a:cubicBezTo>
                    <a:cubicBezTo>
                      <a:pt x="12832" y="536494"/>
                      <a:pt x="18289" y="539364"/>
                      <a:pt x="23758" y="537777"/>
                    </a:cubicBezTo>
                    <a:cubicBezTo>
                      <a:pt x="29223" y="536190"/>
                      <a:pt x="32501" y="530855"/>
                      <a:pt x="30878" y="525511"/>
                    </a:cubicBezTo>
                    <a:cubicBezTo>
                      <a:pt x="19851" y="489232"/>
                      <a:pt x="17564" y="434635"/>
                      <a:pt x="24774" y="395210"/>
                    </a:cubicBezTo>
                    <a:cubicBezTo>
                      <a:pt x="30486" y="363971"/>
                      <a:pt x="39950" y="336893"/>
                      <a:pt x="60725" y="288453"/>
                    </a:cubicBezTo>
                    <a:cubicBezTo>
                      <a:pt x="61761" y="286036"/>
                      <a:pt x="62838" y="284049"/>
                      <a:pt x="64797" y="279499"/>
                    </a:cubicBezTo>
                    <a:cubicBezTo>
                      <a:pt x="88009" y="225529"/>
                      <a:pt x="97531" y="199864"/>
                      <a:pt x="104481" y="166443"/>
                    </a:cubicBezTo>
                    <a:cubicBezTo>
                      <a:pt x="105331" y="162342"/>
                      <a:pt x="105797" y="158051"/>
                      <a:pt x="106173" y="153841"/>
                    </a:cubicBezTo>
                    <a:cubicBezTo>
                      <a:pt x="109311" y="118804"/>
                      <a:pt x="96725" y="82007"/>
                      <a:pt x="73614" y="45756"/>
                    </a:cubicBezTo>
                    <a:cubicBezTo>
                      <a:pt x="66445" y="34510"/>
                      <a:pt x="58571" y="24212"/>
                      <a:pt x="50888" y="14921"/>
                    </a:cubicBezTo>
                    <a:cubicBezTo>
                      <a:pt x="48192" y="11659"/>
                      <a:pt x="45690" y="8809"/>
                      <a:pt x="43427" y="6303"/>
                    </a:cubicBezTo>
                    <a:cubicBezTo>
                      <a:pt x="42043" y="4769"/>
                      <a:pt x="40954" y="3583"/>
                      <a:pt x="40375" y="2988"/>
                    </a:cubicBezTo>
                    <a:cubicBezTo>
                      <a:pt x="38412" y="963"/>
                      <a:pt x="35894" y="73"/>
                      <a:pt x="33254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85926" y="1560206"/>
                <a:ext cx="592418" cy="168373"/>
              </a:xfrm>
              <a:custGeom>
                <a:avLst/>
                <a:gdLst/>
                <a:ahLst/>
                <a:cxnLst/>
                <a:rect l="l" t="t" r="r" b="b"/>
                <a:pathLst>
                  <a:path w="592418" h="168373" extrusionOk="0">
                    <a:moveTo>
                      <a:pt x="10793" y="71"/>
                    </a:moveTo>
                    <a:cubicBezTo>
                      <a:pt x="8188" y="-204"/>
                      <a:pt x="8270" y="131"/>
                      <a:pt x="2359" y="4601"/>
                    </a:cubicBezTo>
                    <a:cubicBezTo>
                      <a:pt x="-496" y="13264"/>
                      <a:pt x="-518" y="13106"/>
                      <a:pt x="1009" y="16680"/>
                    </a:cubicBezTo>
                    <a:cubicBezTo>
                      <a:pt x="2684" y="19603"/>
                      <a:pt x="2776" y="19526"/>
                      <a:pt x="3371" y="20077"/>
                    </a:cubicBezTo>
                    <a:cubicBezTo>
                      <a:pt x="4574" y="21210"/>
                      <a:pt x="4456" y="21129"/>
                      <a:pt x="5058" y="21587"/>
                    </a:cubicBezTo>
                    <a:cubicBezTo>
                      <a:pt x="5103" y="21623"/>
                      <a:pt x="5960" y="22263"/>
                      <a:pt x="6070" y="22344"/>
                    </a:cubicBezTo>
                    <a:cubicBezTo>
                      <a:pt x="7633" y="23169"/>
                      <a:pt x="9178" y="22801"/>
                      <a:pt x="10793" y="22720"/>
                    </a:cubicBezTo>
                    <a:cubicBezTo>
                      <a:pt x="10550" y="22704"/>
                      <a:pt x="10079" y="23129"/>
                      <a:pt x="9781" y="23097"/>
                    </a:cubicBezTo>
                    <a:cubicBezTo>
                      <a:pt x="6303" y="22295"/>
                      <a:pt x="6246" y="22550"/>
                      <a:pt x="6070" y="22344"/>
                    </a:cubicBezTo>
                    <a:cubicBezTo>
                      <a:pt x="7914" y="23704"/>
                      <a:pt x="17635" y="30893"/>
                      <a:pt x="23276" y="34800"/>
                    </a:cubicBezTo>
                    <a:cubicBezTo>
                      <a:pt x="38115" y="45070"/>
                      <a:pt x="55759" y="56684"/>
                      <a:pt x="73206" y="68019"/>
                    </a:cubicBezTo>
                    <a:cubicBezTo>
                      <a:pt x="122278" y="99898"/>
                      <a:pt x="161576" y="122879"/>
                      <a:pt x="183527" y="130299"/>
                    </a:cubicBezTo>
                    <a:cubicBezTo>
                      <a:pt x="256174" y="154859"/>
                      <a:pt x="312831" y="165218"/>
                      <a:pt x="374816" y="167671"/>
                    </a:cubicBezTo>
                    <a:cubicBezTo>
                      <a:pt x="404367" y="168837"/>
                      <a:pt x="422244" y="168610"/>
                      <a:pt x="487160" y="166538"/>
                    </a:cubicBezTo>
                    <a:cubicBezTo>
                      <a:pt x="526981" y="165267"/>
                      <a:pt x="552245" y="164647"/>
                      <a:pt x="582299" y="164651"/>
                    </a:cubicBezTo>
                    <a:cubicBezTo>
                      <a:pt x="587974" y="164651"/>
                      <a:pt x="592419" y="159672"/>
                      <a:pt x="592419" y="153325"/>
                    </a:cubicBezTo>
                    <a:cubicBezTo>
                      <a:pt x="592419" y="146977"/>
                      <a:pt x="587974" y="141626"/>
                      <a:pt x="582299" y="141626"/>
                    </a:cubicBezTo>
                    <a:cubicBezTo>
                      <a:pt x="552007" y="141626"/>
                      <a:pt x="526487" y="142237"/>
                      <a:pt x="486488" y="143512"/>
                    </a:cubicBezTo>
                    <a:cubicBezTo>
                      <a:pt x="422062" y="145568"/>
                      <a:pt x="404432" y="145787"/>
                      <a:pt x="375492" y="144646"/>
                    </a:cubicBezTo>
                    <a:cubicBezTo>
                      <a:pt x="315292" y="142261"/>
                      <a:pt x="260570" y="132019"/>
                      <a:pt x="189600" y="108030"/>
                    </a:cubicBezTo>
                    <a:cubicBezTo>
                      <a:pt x="169766" y="101323"/>
                      <a:pt x="131246" y="79301"/>
                      <a:pt x="83665" y="48389"/>
                    </a:cubicBezTo>
                    <a:cubicBezTo>
                      <a:pt x="66389" y="37164"/>
                      <a:pt x="48753" y="25331"/>
                      <a:pt x="34072" y="15170"/>
                    </a:cubicBezTo>
                    <a:cubicBezTo>
                      <a:pt x="28200" y="11106"/>
                      <a:pt x="17422" y="3147"/>
                      <a:pt x="16866" y="2714"/>
                    </a:cubicBezTo>
                    <a:cubicBezTo>
                      <a:pt x="16581" y="2471"/>
                      <a:pt x="16381" y="2690"/>
                      <a:pt x="17203" y="3471"/>
                    </a:cubicBezTo>
                    <a:cubicBezTo>
                      <a:pt x="17743" y="3961"/>
                      <a:pt x="17912" y="3981"/>
                      <a:pt x="19565" y="6868"/>
                    </a:cubicBezTo>
                    <a:cubicBezTo>
                      <a:pt x="19658" y="7086"/>
                      <a:pt x="19483" y="7426"/>
                      <a:pt x="19565" y="7621"/>
                    </a:cubicBezTo>
                    <a:cubicBezTo>
                      <a:pt x="18623" y="5070"/>
                      <a:pt x="17247" y="2852"/>
                      <a:pt x="14841" y="1581"/>
                    </a:cubicBezTo>
                    <a:cubicBezTo>
                      <a:pt x="14424" y="1253"/>
                      <a:pt x="14377" y="901"/>
                      <a:pt x="10793" y="71"/>
                    </a:cubicBezTo>
                    <a:close/>
                    <a:moveTo>
                      <a:pt x="18215" y="17814"/>
                    </a:moveTo>
                    <a:cubicBezTo>
                      <a:pt x="17999" y="18474"/>
                      <a:pt x="18478" y="18146"/>
                      <a:pt x="18215" y="18947"/>
                    </a:cubicBezTo>
                    <a:cubicBezTo>
                      <a:pt x="17250" y="19676"/>
                      <a:pt x="17552" y="19190"/>
                      <a:pt x="16866" y="19700"/>
                    </a:cubicBezTo>
                    <a:cubicBezTo>
                      <a:pt x="17401" y="19154"/>
                      <a:pt x="17786" y="18494"/>
                      <a:pt x="18215" y="178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4925" y="1637514"/>
                <a:ext cx="618488" cy="174019"/>
              </a:xfrm>
              <a:custGeom>
                <a:avLst/>
                <a:gdLst/>
                <a:ahLst/>
                <a:cxnLst/>
                <a:rect l="l" t="t" r="r" b="b"/>
                <a:pathLst>
                  <a:path w="618488" h="174019" extrusionOk="0">
                    <a:moveTo>
                      <a:pt x="8315" y="284"/>
                    </a:moveTo>
                    <a:cubicBezTo>
                      <a:pt x="5666" y="944"/>
                      <a:pt x="3243" y="2879"/>
                      <a:pt x="1687" y="5575"/>
                    </a:cubicBezTo>
                    <a:cubicBezTo>
                      <a:pt x="-1425" y="10959"/>
                      <a:pt x="-147" y="18071"/>
                      <a:pt x="4827" y="21443"/>
                    </a:cubicBezTo>
                    <a:cubicBezTo>
                      <a:pt x="6059" y="22277"/>
                      <a:pt x="23343" y="33725"/>
                      <a:pt x="29945" y="38065"/>
                    </a:cubicBezTo>
                    <a:cubicBezTo>
                      <a:pt x="48813" y="50472"/>
                      <a:pt x="68138" y="62750"/>
                      <a:pt x="86811" y="74336"/>
                    </a:cubicBezTo>
                    <a:cubicBezTo>
                      <a:pt x="91248" y="77089"/>
                      <a:pt x="95453" y="79671"/>
                      <a:pt x="99719" y="82270"/>
                    </a:cubicBezTo>
                    <a:cubicBezTo>
                      <a:pt x="131699" y="101746"/>
                      <a:pt x="157273" y="115947"/>
                      <a:pt x="174377" y="123071"/>
                    </a:cubicBezTo>
                    <a:cubicBezTo>
                      <a:pt x="258711" y="158205"/>
                      <a:pt x="317717" y="171920"/>
                      <a:pt x="381256" y="173701"/>
                    </a:cubicBezTo>
                    <a:cubicBezTo>
                      <a:pt x="408877" y="174470"/>
                      <a:pt x="419268" y="174074"/>
                      <a:pt x="489058" y="169920"/>
                    </a:cubicBezTo>
                    <a:cubicBezTo>
                      <a:pt x="535482" y="167160"/>
                      <a:pt x="568097" y="166143"/>
                      <a:pt x="608024" y="166143"/>
                    </a:cubicBezTo>
                    <a:cubicBezTo>
                      <a:pt x="613890" y="166143"/>
                      <a:pt x="618489" y="160784"/>
                      <a:pt x="618489" y="154432"/>
                    </a:cubicBezTo>
                    <a:cubicBezTo>
                      <a:pt x="618489" y="148077"/>
                      <a:pt x="613890" y="143097"/>
                      <a:pt x="608024" y="143097"/>
                    </a:cubicBezTo>
                    <a:cubicBezTo>
                      <a:pt x="567640" y="143097"/>
                      <a:pt x="534441" y="144470"/>
                      <a:pt x="487661" y="147255"/>
                    </a:cubicBezTo>
                    <a:cubicBezTo>
                      <a:pt x="418604" y="151360"/>
                      <a:pt x="408395" y="151781"/>
                      <a:pt x="381604" y="151032"/>
                    </a:cubicBezTo>
                    <a:cubicBezTo>
                      <a:pt x="320623" y="149328"/>
                      <a:pt x="264229" y="135770"/>
                      <a:pt x="182053" y="101539"/>
                    </a:cubicBezTo>
                    <a:cubicBezTo>
                      <a:pt x="166184" y="94929"/>
                      <a:pt x="141313" y="81202"/>
                      <a:pt x="110185" y="62244"/>
                    </a:cubicBezTo>
                    <a:cubicBezTo>
                      <a:pt x="105970" y="59678"/>
                      <a:pt x="101666" y="57034"/>
                      <a:pt x="97277" y="54310"/>
                    </a:cubicBezTo>
                    <a:cubicBezTo>
                      <a:pt x="78776" y="42830"/>
                      <a:pt x="59485" y="30730"/>
                      <a:pt x="40760" y="18419"/>
                    </a:cubicBezTo>
                    <a:cubicBezTo>
                      <a:pt x="34206" y="14108"/>
                      <a:pt x="17538" y="2607"/>
                      <a:pt x="16339" y="1798"/>
                    </a:cubicBezTo>
                    <a:cubicBezTo>
                      <a:pt x="13853" y="110"/>
                      <a:pt x="10965" y="-376"/>
                      <a:pt x="8315" y="2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56003" y="1727987"/>
                <a:ext cx="728892" cy="171226"/>
              </a:xfrm>
              <a:custGeom>
                <a:avLst/>
                <a:gdLst/>
                <a:ahLst/>
                <a:cxnLst/>
                <a:rect l="l" t="t" r="r" b="b"/>
                <a:pathLst>
                  <a:path w="728892" h="171226" extrusionOk="0">
                    <a:moveTo>
                      <a:pt x="8591" y="161"/>
                    </a:moveTo>
                    <a:cubicBezTo>
                      <a:pt x="5989" y="631"/>
                      <a:pt x="3435" y="2230"/>
                      <a:pt x="1807" y="4570"/>
                    </a:cubicBezTo>
                    <a:cubicBezTo>
                      <a:pt x="-1448" y="9253"/>
                      <a:pt x="-164" y="15564"/>
                      <a:pt x="4520" y="18815"/>
                    </a:cubicBezTo>
                    <a:cubicBezTo>
                      <a:pt x="4968" y="19127"/>
                      <a:pt x="11309" y="23495"/>
                      <a:pt x="14017" y="25260"/>
                    </a:cubicBezTo>
                    <a:cubicBezTo>
                      <a:pt x="21727" y="30287"/>
                      <a:pt x="30821" y="35862"/>
                      <a:pt x="40812" y="41881"/>
                    </a:cubicBezTo>
                    <a:cubicBezTo>
                      <a:pt x="69327" y="59054"/>
                      <a:pt x="100720" y="76052"/>
                      <a:pt x="134425" y="92078"/>
                    </a:cubicBezTo>
                    <a:cubicBezTo>
                      <a:pt x="214716" y="130260"/>
                      <a:pt x="294375" y="156172"/>
                      <a:pt x="369135" y="163645"/>
                    </a:cubicBezTo>
                    <a:cubicBezTo>
                      <a:pt x="370261" y="163758"/>
                      <a:pt x="370382" y="163536"/>
                      <a:pt x="371508" y="163645"/>
                    </a:cubicBezTo>
                    <a:cubicBezTo>
                      <a:pt x="425437" y="168774"/>
                      <a:pt x="469505" y="166078"/>
                      <a:pt x="539739" y="156520"/>
                    </a:cubicBezTo>
                    <a:cubicBezTo>
                      <a:pt x="646088" y="142052"/>
                      <a:pt x="675125" y="142854"/>
                      <a:pt x="712720" y="169409"/>
                    </a:cubicBezTo>
                    <a:cubicBezTo>
                      <a:pt x="717379" y="172701"/>
                      <a:pt x="723674" y="171357"/>
                      <a:pt x="726965" y="166697"/>
                    </a:cubicBezTo>
                    <a:cubicBezTo>
                      <a:pt x="730256" y="162038"/>
                      <a:pt x="729248" y="155743"/>
                      <a:pt x="724589" y="152452"/>
                    </a:cubicBezTo>
                    <a:cubicBezTo>
                      <a:pt x="699964" y="135057"/>
                      <a:pt x="672392" y="127313"/>
                      <a:pt x="638101" y="126673"/>
                    </a:cubicBezTo>
                    <a:cubicBezTo>
                      <a:pt x="613047" y="126208"/>
                      <a:pt x="600498" y="127532"/>
                      <a:pt x="537027" y="136170"/>
                    </a:cubicBezTo>
                    <a:cubicBezTo>
                      <a:pt x="468237" y="145534"/>
                      <a:pt x="425530" y="148238"/>
                      <a:pt x="373544" y="143295"/>
                    </a:cubicBezTo>
                    <a:cubicBezTo>
                      <a:pt x="372467" y="143190"/>
                      <a:pt x="372244" y="143060"/>
                      <a:pt x="371167" y="142955"/>
                    </a:cubicBezTo>
                    <a:cubicBezTo>
                      <a:pt x="299107" y="135753"/>
                      <a:pt x="221567" y="110671"/>
                      <a:pt x="143243" y="73424"/>
                    </a:cubicBezTo>
                    <a:cubicBezTo>
                      <a:pt x="110186" y="57705"/>
                      <a:pt x="79290" y="41088"/>
                      <a:pt x="51327" y="24244"/>
                    </a:cubicBezTo>
                    <a:cubicBezTo>
                      <a:pt x="41551" y="18354"/>
                      <a:pt x="33058" y="12856"/>
                      <a:pt x="25549" y="7962"/>
                    </a:cubicBezTo>
                    <a:cubicBezTo>
                      <a:pt x="21071" y="5043"/>
                      <a:pt x="17941" y="2934"/>
                      <a:pt x="16391" y="1858"/>
                    </a:cubicBezTo>
                    <a:cubicBezTo>
                      <a:pt x="14050" y="230"/>
                      <a:pt x="11192" y="-304"/>
                      <a:pt x="8591" y="1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25491" y="1507005"/>
                <a:ext cx="89052" cy="69914"/>
              </a:xfrm>
              <a:custGeom>
                <a:avLst/>
                <a:gdLst/>
                <a:ahLst/>
                <a:cxnLst/>
                <a:rect l="l" t="t" r="r" b="b"/>
                <a:pathLst>
                  <a:path w="89052" h="69914" extrusionOk="0">
                    <a:moveTo>
                      <a:pt x="78393" y="2"/>
                    </a:moveTo>
                    <a:cubicBezTo>
                      <a:pt x="75749" y="51"/>
                      <a:pt x="73248" y="1002"/>
                      <a:pt x="71268" y="3054"/>
                    </a:cubicBezTo>
                    <a:cubicBezTo>
                      <a:pt x="50655" y="24441"/>
                      <a:pt x="39458" y="32375"/>
                      <a:pt x="16663" y="44434"/>
                    </a:cubicBezTo>
                    <a:cubicBezTo>
                      <a:pt x="16209" y="44673"/>
                      <a:pt x="8243" y="48738"/>
                      <a:pt x="5130" y="50539"/>
                    </a:cubicBezTo>
                    <a:cubicBezTo>
                      <a:pt x="195" y="53397"/>
                      <a:pt x="-1457" y="59846"/>
                      <a:pt x="1397" y="64784"/>
                    </a:cubicBezTo>
                    <a:cubicBezTo>
                      <a:pt x="4255" y="69723"/>
                      <a:pt x="10708" y="71371"/>
                      <a:pt x="15643" y="68517"/>
                    </a:cubicBezTo>
                    <a:cubicBezTo>
                      <a:pt x="18480" y="66873"/>
                      <a:pt x="26046" y="62647"/>
                      <a:pt x="26500" y="62408"/>
                    </a:cubicBezTo>
                    <a:cubicBezTo>
                      <a:pt x="51084" y="49401"/>
                      <a:pt x="63892" y="40439"/>
                      <a:pt x="86193" y="17300"/>
                    </a:cubicBezTo>
                    <a:cubicBezTo>
                      <a:pt x="90153" y="13191"/>
                      <a:pt x="89962" y="6673"/>
                      <a:pt x="85853" y="2714"/>
                    </a:cubicBezTo>
                    <a:cubicBezTo>
                      <a:pt x="83801" y="735"/>
                      <a:pt x="81036" y="-47"/>
                      <a:pt x="7839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63" y="1572660"/>
                <a:ext cx="150677" cy="66199"/>
              </a:xfrm>
              <a:custGeom>
                <a:avLst/>
                <a:gdLst/>
                <a:ahLst/>
                <a:cxnLst/>
                <a:rect l="l" t="t" r="r" b="b"/>
                <a:pathLst>
                  <a:path w="150677" h="66199" extrusionOk="0">
                    <a:moveTo>
                      <a:pt x="142170" y="146"/>
                    </a:moveTo>
                    <a:cubicBezTo>
                      <a:pt x="139559" y="-267"/>
                      <a:pt x="136676" y="166"/>
                      <a:pt x="134369" y="1842"/>
                    </a:cubicBezTo>
                    <a:cubicBezTo>
                      <a:pt x="130904" y="4360"/>
                      <a:pt x="114695" y="16221"/>
                      <a:pt x="110627" y="19140"/>
                    </a:cubicBezTo>
                    <a:cubicBezTo>
                      <a:pt x="102786" y="24767"/>
                      <a:pt x="96976" y="28766"/>
                      <a:pt x="91293" y="32029"/>
                    </a:cubicBezTo>
                    <a:cubicBezTo>
                      <a:pt x="69826" y="44355"/>
                      <a:pt x="49318" y="47808"/>
                      <a:pt x="11589" y="43902"/>
                    </a:cubicBezTo>
                    <a:cubicBezTo>
                      <a:pt x="5914" y="43311"/>
                      <a:pt x="643" y="47383"/>
                      <a:pt x="56" y="53059"/>
                    </a:cubicBezTo>
                    <a:cubicBezTo>
                      <a:pt x="-531" y="58730"/>
                      <a:pt x="3542" y="64005"/>
                      <a:pt x="9213" y="64592"/>
                    </a:cubicBezTo>
                    <a:cubicBezTo>
                      <a:pt x="50998" y="68919"/>
                      <a:pt x="75942" y="64657"/>
                      <a:pt x="101470" y="50007"/>
                    </a:cubicBezTo>
                    <a:cubicBezTo>
                      <a:pt x="107858" y="46339"/>
                      <a:pt x="114477" y="42097"/>
                      <a:pt x="122836" y="36101"/>
                    </a:cubicBezTo>
                    <a:cubicBezTo>
                      <a:pt x="127030" y="33093"/>
                      <a:pt x="143210" y="21245"/>
                      <a:pt x="146578" y="18804"/>
                    </a:cubicBezTo>
                    <a:cubicBezTo>
                      <a:pt x="151197" y="15452"/>
                      <a:pt x="151966" y="8833"/>
                      <a:pt x="148614" y="4218"/>
                    </a:cubicBezTo>
                    <a:cubicBezTo>
                      <a:pt x="146938" y="1911"/>
                      <a:pt x="144781" y="563"/>
                      <a:pt x="142170" y="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412" y="1484762"/>
                <a:ext cx="67060" cy="412545"/>
              </a:xfrm>
              <a:custGeom>
                <a:avLst/>
                <a:gdLst/>
                <a:ahLst/>
                <a:cxnLst/>
                <a:rect l="l" t="t" r="r" b="b"/>
                <a:pathLst>
                  <a:path w="67060" h="412545" extrusionOk="0">
                    <a:moveTo>
                      <a:pt x="35784" y="167"/>
                    </a:moveTo>
                    <a:cubicBezTo>
                      <a:pt x="33061" y="-311"/>
                      <a:pt x="30075" y="239"/>
                      <a:pt x="27614" y="1814"/>
                    </a:cubicBezTo>
                    <a:cubicBezTo>
                      <a:pt x="22691" y="4959"/>
                      <a:pt x="21409" y="11465"/>
                      <a:pt x="24798" y="16072"/>
                    </a:cubicBezTo>
                    <a:cubicBezTo>
                      <a:pt x="44668" y="43089"/>
                      <a:pt x="51894" y="108547"/>
                      <a:pt x="38977" y="183972"/>
                    </a:cubicBezTo>
                    <a:cubicBezTo>
                      <a:pt x="36036" y="201140"/>
                      <a:pt x="35552" y="202524"/>
                      <a:pt x="20990" y="256927"/>
                    </a:cubicBezTo>
                    <a:cubicBezTo>
                      <a:pt x="10414" y="296445"/>
                      <a:pt x="4972" y="321648"/>
                      <a:pt x="1973" y="348459"/>
                    </a:cubicBezTo>
                    <a:cubicBezTo>
                      <a:pt x="-200" y="367882"/>
                      <a:pt x="-663" y="386009"/>
                      <a:pt x="1011" y="403198"/>
                    </a:cubicBezTo>
                    <a:cubicBezTo>
                      <a:pt x="1552" y="408756"/>
                      <a:pt x="6805" y="412990"/>
                      <a:pt x="12757" y="412508"/>
                    </a:cubicBezTo>
                    <a:cubicBezTo>
                      <a:pt x="18709" y="412023"/>
                      <a:pt x="23228" y="407137"/>
                      <a:pt x="22687" y="401579"/>
                    </a:cubicBezTo>
                    <a:cubicBezTo>
                      <a:pt x="21148" y="385783"/>
                      <a:pt x="21266" y="369007"/>
                      <a:pt x="23301" y="350819"/>
                    </a:cubicBezTo>
                    <a:cubicBezTo>
                      <a:pt x="26168" y="325191"/>
                      <a:pt x="31620" y="300602"/>
                      <a:pt x="41968" y="261939"/>
                    </a:cubicBezTo>
                    <a:cubicBezTo>
                      <a:pt x="56775" y="206617"/>
                      <a:pt x="57217" y="205366"/>
                      <a:pt x="60307" y="187328"/>
                    </a:cubicBezTo>
                    <a:cubicBezTo>
                      <a:pt x="74017" y="107272"/>
                      <a:pt x="66235" y="36701"/>
                      <a:pt x="42545" y="4494"/>
                    </a:cubicBezTo>
                    <a:cubicBezTo>
                      <a:pt x="40851" y="2191"/>
                      <a:pt x="38508" y="648"/>
                      <a:pt x="35784" y="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>
            <a:off x="4089144" y="5099114"/>
            <a:ext cx="2868553" cy="2745400"/>
            <a:chOff x="2643121" y="3033568"/>
            <a:chExt cx="1686293" cy="1613897"/>
          </a:xfrm>
        </p:grpSpPr>
        <p:sp>
          <p:nvSpPr>
            <p:cNvPr id="68" name="Google Shape;68;p2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-8955440" flipH="1">
            <a:off x="6132746" y="-938829"/>
            <a:ext cx="2247266" cy="2688811"/>
            <a:chOff x="5616732" y="2043690"/>
            <a:chExt cx="2247193" cy="2688723"/>
          </a:xfrm>
        </p:grpSpPr>
        <p:sp>
          <p:nvSpPr>
            <p:cNvPr id="74" name="Google Shape;74;p2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75;p2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2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" name="Google Shape;88;p2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89" name="Google Shape;89;p2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93" name="Google Shape;93;p2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94" name="Google Shape;94;p2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6" name="Google Shape;96;p2"/>
          <p:cNvGrpSpPr/>
          <p:nvPr/>
        </p:nvGrpSpPr>
        <p:grpSpPr>
          <a:xfrm rot="565648">
            <a:off x="6357137" y="5084430"/>
            <a:ext cx="2247207" cy="2688740"/>
            <a:chOff x="7508332" y="2607290"/>
            <a:chExt cx="2247193" cy="2688723"/>
          </a:xfrm>
        </p:grpSpPr>
        <p:sp>
          <p:nvSpPr>
            <p:cNvPr id="97" name="Google Shape;97;p2"/>
            <p:cNvSpPr/>
            <p:nvPr/>
          </p:nvSpPr>
          <p:spPr>
            <a:xfrm rot="1858692">
              <a:off x="8409258" y="28728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 rot="1857791">
              <a:off x="8432611" y="2867155"/>
              <a:ext cx="344109" cy="303742"/>
              <a:chOff x="4859328" y="1925846"/>
              <a:chExt cx="202285" cy="17855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109;p2"/>
            <p:cNvSpPr/>
            <p:nvPr/>
          </p:nvSpPr>
          <p:spPr>
            <a:xfrm rot="1858692">
              <a:off x="8409859" y="28733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8245205" y="2607290"/>
              <a:ext cx="700836" cy="718391"/>
              <a:chOff x="7277530" y="2279540"/>
              <a:chExt cx="700836" cy="718391"/>
            </a:xfrm>
          </p:grpSpPr>
          <p:sp>
            <p:nvSpPr>
              <p:cNvPr id="111" name="Google Shape;111;p2"/>
              <p:cNvSpPr/>
              <p:nvPr/>
            </p:nvSpPr>
            <p:spPr>
              <a:xfrm rot="1811021">
                <a:off x="7380568" y="2367085"/>
                <a:ext cx="494759" cy="543300"/>
              </a:xfrm>
              <a:custGeom>
                <a:avLst/>
                <a:gdLst/>
                <a:ahLst/>
                <a:cxnLst/>
                <a:rect l="l" t="t" r="r" b="b"/>
                <a:pathLst>
                  <a:path w="290938" h="319482" extrusionOk="0">
                    <a:moveTo>
                      <a:pt x="121646" y="319482"/>
                    </a:moveTo>
                    <a:lnTo>
                      <a:pt x="0" y="88840"/>
                    </a:lnTo>
                    <a:lnTo>
                      <a:pt x="154233" y="0"/>
                    </a:lnTo>
                    <a:lnTo>
                      <a:pt x="290939" y="215324"/>
                    </a:lnTo>
                    <a:lnTo>
                      <a:pt x="121646" y="3194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1811021">
                <a:off x="7380568" y="2367085"/>
                <a:ext cx="494759" cy="543300"/>
              </a:xfrm>
              <a:custGeom>
                <a:avLst/>
                <a:gdLst/>
                <a:ahLst/>
                <a:cxnLst/>
                <a:rect l="l" t="t" r="r" b="b"/>
                <a:pathLst>
                  <a:path w="290938" h="319482" extrusionOk="0">
                    <a:moveTo>
                      <a:pt x="121646" y="319482"/>
                    </a:moveTo>
                    <a:lnTo>
                      <a:pt x="0" y="88840"/>
                    </a:lnTo>
                    <a:lnTo>
                      <a:pt x="154233" y="0"/>
                    </a:lnTo>
                    <a:lnTo>
                      <a:pt x="290939" y="215324"/>
                    </a:lnTo>
                    <a:lnTo>
                      <a:pt x="121646" y="319482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 rot="1858692">
              <a:off x="7884511" y="3169144"/>
              <a:ext cx="1494835" cy="1875955"/>
            </a:xfrm>
            <a:custGeom>
              <a:avLst/>
              <a:gdLst/>
              <a:ahLst/>
              <a:cxnLst/>
              <a:rect l="l" t="t" r="r" b="b"/>
              <a:pathLst>
                <a:path w="879325" h="1103516" extrusionOk="0">
                  <a:moveTo>
                    <a:pt x="385414" y="1103516"/>
                  </a:moveTo>
                  <a:cubicBezTo>
                    <a:pt x="385414" y="1103516"/>
                    <a:pt x="391688" y="1084482"/>
                    <a:pt x="377399" y="1042904"/>
                  </a:cubicBezTo>
                  <a:cubicBezTo>
                    <a:pt x="372136" y="1027622"/>
                    <a:pt x="310726" y="920675"/>
                    <a:pt x="244498" y="771465"/>
                  </a:cubicBezTo>
                  <a:cubicBezTo>
                    <a:pt x="130463" y="514623"/>
                    <a:pt x="-8388" y="161866"/>
                    <a:pt x="397" y="137184"/>
                  </a:cubicBezTo>
                  <a:cubicBezTo>
                    <a:pt x="18370" y="86700"/>
                    <a:pt x="227456" y="-16300"/>
                    <a:pt x="246684" y="2196"/>
                  </a:cubicBezTo>
                  <a:cubicBezTo>
                    <a:pt x="259274" y="14336"/>
                    <a:pt x="401525" y="177925"/>
                    <a:pt x="533413" y="360418"/>
                  </a:cubicBezTo>
                  <a:cubicBezTo>
                    <a:pt x="679591" y="562760"/>
                    <a:pt x="801763" y="769700"/>
                    <a:pt x="828684" y="802656"/>
                  </a:cubicBezTo>
                  <a:cubicBezTo>
                    <a:pt x="846576" y="824532"/>
                    <a:pt x="879326" y="850853"/>
                    <a:pt x="879326" y="850853"/>
                  </a:cubicBezTo>
                  <a:lnTo>
                    <a:pt x="385414" y="11035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1858692">
              <a:off x="8162854" y="3296008"/>
              <a:ext cx="867785" cy="853932"/>
            </a:xfrm>
            <a:custGeom>
              <a:avLst/>
              <a:gdLst/>
              <a:ahLst/>
              <a:cxnLst/>
              <a:rect l="l" t="t" r="r" b="b"/>
              <a:pathLst>
                <a:path w="510468" h="502319" extrusionOk="0">
                  <a:moveTo>
                    <a:pt x="295108" y="0"/>
                  </a:moveTo>
                  <a:cubicBezTo>
                    <a:pt x="275596" y="10060"/>
                    <a:pt x="258594" y="19516"/>
                    <a:pt x="239123" y="29847"/>
                  </a:cubicBezTo>
                  <a:cubicBezTo>
                    <a:pt x="222364" y="38737"/>
                    <a:pt x="206414" y="47116"/>
                    <a:pt x="190950" y="55625"/>
                  </a:cubicBezTo>
                  <a:cubicBezTo>
                    <a:pt x="177915" y="62807"/>
                    <a:pt x="161601" y="70777"/>
                    <a:pt x="150266" y="77331"/>
                  </a:cubicBezTo>
                  <a:cubicBezTo>
                    <a:pt x="97196" y="108004"/>
                    <a:pt x="42263" y="147336"/>
                    <a:pt x="0" y="179085"/>
                  </a:cubicBezTo>
                  <a:cubicBezTo>
                    <a:pt x="122" y="179365"/>
                    <a:pt x="243" y="179818"/>
                    <a:pt x="364" y="180101"/>
                  </a:cubicBezTo>
                  <a:cubicBezTo>
                    <a:pt x="33478" y="269451"/>
                    <a:pt x="79708" y="380127"/>
                    <a:pt x="128204" y="495195"/>
                  </a:cubicBezTo>
                  <a:cubicBezTo>
                    <a:pt x="129257" y="497620"/>
                    <a:pt x="129904" y="499899"/>
                    <a:pt x="130916" y="502320"/>
                  </a:cubicBezTo>
                  <a:cubicBezTo>
                    <a:pt x="195444" y="474307"/>
                    <a:pt x="271224" y="439121"/>
                    <a:pt x="338828" y="399210"/>
                  </a:cubicBezTo>
                  <a:cubicBezTo>
                    <a:pt x="364777" y="383912"/>
                    <a:pt x="392709" y="364542"/>
                    <a:pt x="420236" y="345957"/>
                  </a:cubicBezTo>
                  <a:cubicBezTo>
                    <a:pt x="435497" y="335671"/>
                    <a:pt x="449868" y="326817"/>
                    <a:pt x="465008" y="316110"/>
                  </a:cubicBezTo>
                  <a:cubicBezTo>
                    <a:pt x="480999" y="304828"/>
                    <a:pt x="495126" y="293801"/>
                    <a:pt x="510468" y="282535"/>
                  </a:cubicBezTo>
                  <a:cubicBezTo>
                    <a:pt x="501037" y="269168"/>
                    <a:pt x="492657" y="256222"/>
                    <a:pt x="482982" y="242851"/>
                  </a:cubicBezTo>
                  <a:cubicBezTo>
                    <a:pt x="417078" y="151602"/>
                    <a:pt x="348706" y="65223"/>
                    <a:pt x="295108" y="0"/>
                  </a:cubicBezTo>
                  <a:close/>
                </a:path>
              </a:pathLst>
            </a:custGeom>
            <a:solidFill>
              <a:srgbClr val="000000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44750" y="4859375"/>
              <a:ext cx="995400" cy="114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044750" y="4859375"/>
              <a:ext cx="995400" cy="1143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47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2"/>
            <p:cNvGrpSpPr/>
            <p:nvPr/>
          </p:nvGrpSpPr>
          <p:grpSpPr>
            <a:xfrm rot="1857791">
              <a:off x="8316309" y="3404467"/>
              <a:ext cx="898463" cy="1228194"/>
              <a:chOff x="5079785" y="2109319"/>
              <a:chExt cx="528162" cy="721995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5556739" y="2780110"/>
                <a:ext cx="51208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51208" h="51204" extrusionOk="0">
                    <a:moveTo>
                      <a:pt x="0" y="25604"/>
                    </a:moveTo>
                    <a:cubicBezTo>
                      <a:pt x="0" y="11464"/>
                      <a:pt x="11456" y="0"/>
                      <a:pt x="25624" y="0"/>
                    </a:cubicBezTo>
                    <a:cubicBezTo>
                      <a:pt x="39752" y="0"/>
                      <a:pt x="51208" y="11464"/>
                      <a:pt x="51208" y="25604"/>
                    </a:cubicBezTo>
                    <a:cubicBezTo>
                      <a:pt x="51208" y="39744"/>
                      <a:pt x="39752" y="51205"/>
                      <a:pt x="25624" y="51205"/>
                    </a:cubicBezTo>
                    <a:cubicBezTo>
                      <a:pt x="11456" y="51205"/>
                      <a:pt x="0" y="39744"/>
                      <a:pt x="0" y="25604"/>
                    </a:cubicBezTo>
                    <a:close/>
                  </a:path>
                </a:pathLst>
              </a:custGeom>
              <a:solidFill>
                <a:srgbClr val="FFFFFF">
                  <a:alpha val="20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079785" y="2109319"/>
                <a:ext cx="486553" cy="643582"/>
              </a:xfrm>
              <a:custGeom>
                <a:avLst/>
                <a:gdLst/>
                <a:ahLst/>
                <a:cxnLst/>
                <a:rect l="l" t="t" r="r" b="b"/>
                <a:pathLst>
                  <a:path w="486553" h="643582" extrusionOk="0">
                    <a:moveTo>
                      <a:pt x="29313" y="113"/>
                    </a:moveTo>
                    <a:cubicBezTo>
                      <a:pt x="22431" y="-518"/>
                      <a:pt x="15306" y="1482"/>
                      <a:pt x="9639" y="6222"/>
                    </a:cubicBezTo>
                    <a:cubicBezTo>
                      <a:pt x="-1777" y="15695"/>
                      <a:pt x="-3234" y="32798"/>
                      <a:pt x="6239" y="44210"/>
                    </a:cubicBezTo>
                    <a:cubicBezTo>
                      <a:pt x="6765" y="44837"/>
                      <a:pt x="37409" y="82108"/>
                      <a:pt x="48622" y="95763"/>
                    </a:cubicBezTo>
                    <a:cubicBezTo>
                      <a:pt x="80603" y="134766"/>
                      <a:pt x="112744" y="174138"/>
                      <a:pt x="142579" y="211422"/>
                    </a:cubicBezTo>
                    <a:cubicBezTo>
                      <a:pt x="145251" y="214769"/>
                      <a:pt x="147761" y="218308"/>
                      <a:pt x="150392" y="221599"/>
                    </a:cubicBezTo>
                    <a:cubicBezTo>
                      <a:pt x="187918" y="268650"/>
                      <a:pt x="218927" y="308180"/>
                      <a:pt x="240949" y="337934"/>
                    </a:cubicBezTo>
                    <a:cubicBezTo>
                      <a:pt x="260096" y="363833"/>
                      <a:pt x="283454" y="397166"/>
                      <a:pt x="310131" y="436635"/>
                    </a:cubicBezTo>
                    <a:cubicBezTo>
                      <a:pt x="313896" y="442238"/>
                      <a:pt x="317782" y="448128"/>
                      <a:pt x="321669" y="453933"/>
                    </a:cubicBezTo>
                    <a:cubicBezTo>
                      <a:pt x="347617" y="492649"/>
                      <a:pt x="374618" y="534183"/>
                      <a:pt x="401376" y="575696"/>
                    </a:cubicBezTo>
                    <a:cubicBezTo>
                      <a:pt x="410727" y="590229"/>
                      <a:pt x="436554" y="630305"/>
                      <a:pt x="437000" y="630982"/>
                    </a:cubicBezTo>
                    <a:cubicBezTo>
                      <a:pt x="444893" y="643519"/>
                      <a:pt x="461410" y="647384"/>
                      <a:pt x="473959" y="639462"/>
                    </a:cubicBezTo>
                    <a:cubicBezTo>
                      <a:pt x="486508" y="631540"/>
                      <a:pt x="490354" y="614688"/>
                      <a:pt x="482420" y="602151"/>
                    </a:cubicBezTo>
                    <a:cubicBezTo>
                      <a:pt x="481974" y="601438"/>
                      <a:pt x="455904" y="561143"/>
                      <a:pt x="446472" y="546525"/>
                    </a:cubicBezTo>
                    <a:cubicBezTo>
                      <a:pt x="419552" y="504761"/>
                      <a:pt x="392227" y="463098"/>
                      <a:pt x="366076" y="424086"/>
                    </a:cubicBezTo>
                    <a:cubicBezTo>
                      <a:pt x="362150" y="418224"/>
                      <a:pt x="358385" y="412443"/>
                      <a:pt x="354579" y="406788"/>
                    </a:cubicBezTo>
                    <a:cubicBezTo>
                      <a:pt x="327498" y="366736"/>
                      <a:pt x="303695" y="332663"/>
                      <a:pt x="284021" y="306051"/>
                    </a:cubicBezTo>
                    <a:cubicBezTo>
                      <a:pt x="261554" y="275661"/>
                      <a:pt x="230383" y="235544"/>
                      <a:pt x="192452" y="188019"/>
                    </a:cubicBezTo>
                    <a:cubicBezTo>
                      <a:pt x="189780" y="184708"/>
                      <a:pt x="122460" y="101001"/>
                      <a:pt x="90359" y="61843"/>
                    </a:cubicBezTo>
                    <a:cubicBezTo>
                      <a:pt x="79105" y="48140"/>
                      <a:pt x="47813" y="10606"/>
                      <a:pt x="47287" y="9950"/>
                    </a:cubicBezTo>
                    <a:cubicBezTo>
                      <a:pt x="42550" y="4247"/>
                      <a:pt x="36154" y="749"/>
                      <a:pt x="29313" y="113"/>
                    </a:cubicBezTo>
                    <a:close/>
                  </a:path>
                </a:pathLst>
              </a:custGeom>
              <a:solidFill>
                <a:srgbClr val="FFFFFF">
                  <a:alpha val="20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0" name="Google Shape;120;p2"/>
          <p:cNvGrpSpPr/>
          <p:nvPr/>
        </p:nvGrpSpPr>
        <p:grpSpPr>
          <a:xfrm rot="-3365057">
            <a:off x="8762" y="2284326"/>
            <a:ext cx="1407161" cy="1447234"/>
            <a:chOff x="-81790" y="3834279"/>
            <a:chExt cx="1407093" cy="1447163"/>
          </a:xfrm>
        </p:grpSpPr>
        <p:sp>
          <p:nvSpPr>
            <p:cNvPr id="121" name="Google Shape;121;p2"/>
            <p:cNvSpPr/>
            <p:nvPr/>
          </p:nvSpPr>
          <p:spPr>
            <a:xfrm rot="2108515">
              <a:off x="239509" y="4155315"/>
              <a:ext cx="742178" cy="895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2108515">
              <a:off x="239509" y="4155315"/>
              <a:ext cx="742178" cy="895489"/>
            </a:xfrm>
            <a:prstGeom prst="rect">
              <a:avLst/>
            </a:pr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2107687">
              <a:off x="-116538" y="4849492"/>
              <a:ext cx="941595" cy="17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2107687">
              <a:off x="418455" y="4089029"/>
              <a:ext cx="941595" cy="17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grpSp>
          <p:nvGrpSpPr>
            <p:cNvPr id="125" name="Google Shape;125;p2"/>
            <p:cNvGrpSpPr/>
            <p:nvPr/>
          </p:nvGrpSpPr>
          <p:grpSpPr>
            <a:xfrm rot="2857679">
              <a:off x="204676" y="4237235"/>
              <a:ext cx="863989" cy="618737"/>
              <a:chOff x="3382636" y="190450"/>
              <a:chExt cx="507919" cy="363741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3390688" y="240058"/>
                <a:ext cx="468120" cy="138108"/>
              </a:xfrm>
              <a:custGeom>
                <a:avLst/>
                <a:gdLst/>
                <a:ahLst/>
                <a:cxnLst/>
                <a:rect l="l" t="t" r="r" b="b"/>
                <a:pathLst>
                  <a:path w="468120" h="138108" extrusionOk="0">
                    <a:moveTo>
                      <a:pt x="461864" y="1289"/>
                    </a:moveTo>
                    <a:cubicBezTo>
                      <a:pt x="459164" y="-135"/>
                      <a:pt x="455711" y="-393"/>
                      <a:pt x="452561" y="583"/>
                    </a:cubicBezTo>
                    <a:cubicBezTo>
                      <a:pt x="451885" y="793"/>
                      <a:pt x="411926" y="12904"/>
                      <a:pt x="397268" y="17282"/>
                    </a:cubicBezTo>
                    <a:cubicBezTo>
                      <a:pt x="355390" y="29791"/>
                      <a:pt x="312820" y="42278"/>
                      <a:pt x="272553" y="53428"/>
                    </a:cubicBezTo>
                    <a:cubicBezTo>
                      <a:pt x="266149" y="55202"/>
                      <a:pt x="220786" y="67476"/>
                      <a:pt x="205630" y="71371"/>
                    </a:cubicBezTo>
                    <a:cubicBezTo>
                      <a:pt x="157234" y="83805"/>
                      <a:pt x="109859" y="94610"/>
                      <a:pt x="65965" y="103626"/>
                    </a:cubicBezTo>
                    <a:cubicBezTo>
                      <a:pt x="50611" y="106780"/>
                      <a:pt x="16671" y="113223"/>
                      <a:pt x="13506" y="113789"/>
                    </a:cubicBezTo>
                    <a:cubicBezTo>
                      <a:pt x="11619" y="114128"/>
                      <a:pt x="10538" y="114331"/>
                      <a:pt x="9895" y="114443"/>
                    </a:cubicBezTo>
                    <a:cubicBezTo>
                      <a:pt x="3398" y="115560"/>
                      <a:pt x="-942" y="121844"/>
                      <a:pt x="175" y="128343"/>
                    </a:cubicBezTo>
                    <a:cubicBezTo>
                      <a:pt x="1293" y="134842"/>
                      <a:pt x="7268" y="139047"/>
                      <a:pt x="13765" y="137929"/>
                    </a:cubicBezTo>
                    <a:cubicBezTo>
                      <a:pt x="14461" y="137810"/>
                      <a:pt x="24800" y="135767"/>
                      <a:pt x="29095" y="134963"/>
                    </a:cubicBezTo>
                    <a:cubicBezTo>
                      <a:pt x="41353" y="132671"/>
                      <a:pt x="55541" y="130078"/>
                      <a:pt x="71038" y="126895"/>
                    </a:cubicBezTo>
                    <a:cubicBezTo>
                      <a:pt x="115296" y="117805"/>
                      <a:pt x="162663" y="107135"/>
                      <a:pt x="211459" y="94598"/>
                    </a:cubicBezTo>
                    <a:cubicBezTo>
                      <a:pt x="226733" y="90674"/>
                      <a:pt x="272525" y="77950"/>
                      <a:pt x="278961" y="76168"/>
                    </a:cubicBezTo>
                    <a:cubicBezTo>
                      <a:pt x="319398" y="64969"/>
                      <a:pt x="361968" y="52708"/>
                      <a:pt x="403988" y="40157"/>
                    </a:cubicBezTo>
                    <a:cubicBezTo>
                      <a:pt x="418695" y="35764"/>
                      <a:pt x="459026" y="23498"/>
                      <a:pt x="459726" y="23281"/>
                    </a:cubicBezTo>
                    <a:cubicBezTo>
                      <a:pt x="466025" y="21328"/>
                      <a:pt x="469535" y="14870"/>
                      <a:pt x="467580" y="8572"/>
                    </a:cubicBezTo>
                    <a:cubicBezTo>
                      <a:pt x="466604" y="5423"/>
                      <a:pt x="464568" y="2713"/>
                      <a:pt x="461864" y="1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382636" y="190450"/>
                <a:ext cx="464701" cy="136953"/>
              </a:xfrm>
              <a:custGeom>
                <a:avLst/>
                <a:gdLst/>
                <a:ahLst/>
                <a:cxnLst/>
                <a:rect l="l" t="t" r="r" b="b"/>
                <a:pathLst>
                  <a:path w="464701" h="136953" extrusionOk="0">
                    <a:moveTo>
                      <a:pt x="457601" y="1046"/>
                    </a:moveTo>
                    <a:cubicBezTo>
                      <a:pt x="454811" y="-204"/>
                      <a:pt x="451553" y="-387"/>
                      <a:pt x="448472" y="786"/>
                    </a:cubicBezTo>
                    <a:cubicBezTo>
                      <a:pt x="447865" y="1017"/>
                      <a:pt x="411485" y="14442"/>
                      <a:pt x="397980" y="19197"/>
                    </a:cubicBezTo>
                    <a:cubicBezTo>
                      <a:pt x="359409" y="32784"/>
                      <a:pt x="319625" y="46065"/>
                      <a:pt x="281139" y="57646"/>
                    </a:cubicBezTo>
                    <a:cubicBezTo>
                      <a:pt x="264359" y="62696"/>
                      <a:pt x="248224" y="67189"/>
                      <a:pt x="232671" y="71389"/>
                    </a:cubicBezTo>
                    <a:cubicBezTo>
                      <a:pt x="226773" y="72983"/>
                      <a:pt x="220834" y="74538"/>
                      <a:pt x="215151" y="75994"/>
                    </a:cubicBezTo>
                    <a:cubicBezTo>
                      <a:pt x="167318" y="88252"/>
                      <a:pt x="118611" y="97882"/>
                      <a:pt x="71669" y="105116"/>
                    </a:cubicBezTo>
                    <a:cubicBezTo>
                      <a:pt x="55245" y="107648"/>
                      <a:pt x="40506" y="109733"/>
                      <a:pt x="27196" y="111348"/>
                    </a:cubicBezTo>
                    <a:cubicBezTo>
                      <a:pt x="22549" y="111912"/>
                      <a:pt x="11283" y="112949"/>
                      <a:pt x="10578" y="113017"/>
                    </a:cubicBezTo>
                    <a:cubicBezTo>
                      <a:pt x="4017" y="113645"/>
                      <a:pt x="-570" y="119639"/>
                      <a:pt x="57" y="126202"/>
                    </a:cubicBezTo>
                    <a:cubicBezTo>
                      <a:pt x="685" y="132766"/>
                      <a:pt x="6235" y="137525"/>
                      <a:pt x="12797" y="136898"/>
                    </a:cubicBezTo>
                    <a:cubicBezTo>
                      <a:pt x="13594" y="136822"/>
                      <a:pt x="25107" y="135629"/>
                      <a:pt x="29864" y="135053"/>
                    </a:cubicBezTo>
                    <a:cubicBezTo>
                      <a:pt x="43417" y="133407"/>
                      <a:pt x="58852" y="131173"/>
                      <a:pt x="75539" y="128602"/>
                    </a:cubicBezTo>
                    <a:cubicBezTo>
                      <a:pt x="123201" y="121256"/>
                      <a:pt x="172641" y="111825"/>
                      <a:pt x="221291" y="99356"/>
                    </a:cubicBezTo>
                    <a:cubicBezTo>
                      <a:pt x="227076" y="97874"/>
                      <a:pt x="232950" y="96060"/>
                      <a:pt x="238945" y="94440"/>
                    </a:cubicBezTo>
                    <a:cubicBezTo>
                      <a:pt x="254725" y="90178"/>
                      <a:pt x="271318" y="85457"/>
                      <a:pt x="288308" y="80345"/>
                    </a:cubicBezTo>
                    <a:cubicBezTo>
                      <a:pt x="327178" y="68647"/>
                      <a:pt x="367008" y="55555"/>
                      <a:pt x="405906" y="41854"/>
                    </a:cubicBezTo>
                    <a:cubicBezTo>
                      <a:pt x="419516" y="37059"/>
                      <a:pt x="456512" y="23647"/>
                      <a:pt x="457151" y="23402"/>
                    </a:cubicBezTo>
                    <a:cubicBezTo>
                      <a:pt x="463317" y="21056"/>
                      <a:pt x="466240" y="14005"/>
                      <a:pt x="463896" y="7842"/>
                    </a:cubicBezTo>
                    <a:cubicBezTo>
                      <a:pt x="462722" y="4760"/>
                      <a:pt x="460386" y="2297"/>
                      <a:pt x="457601" y="1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403213" y="288094"/>
                <a:ext cx="462110" cy="139893"/>
              </a:xfrm>
              <a:custGeom>
                <a:avLst/>
                <a:gdLst/>
                <a:ahLst/>
                <a:cxnLst/>
                <a:rect l="l" t="t" r="r" b="b"/>
                <a:pathLst>
                  <a:path w="462110" h="139893" extrusionOk="0">
                    <a:moveTo>
                      <a:pt x="454395" y="821"/>
                    </a:moveTo>
                    <a:cubicBezTo>
                      <a:pt x="451553" y="-300"/>
                      <a:pt x="448464" y="-306"/>
                      <a:pt x="445440" y="1007"/>
                    </a:cubicBezTo>
                    <a:cubicBezTo>
                      <a:pt x="444035" y="1617"/>
                      <a:pt x="441024" y="2973"/>
                      <a:pt x="436384" y="4845"/>
                    </a:cubicBezTo>
                    <a:cubicBezTo>
                      <a:pt x="428584" y="7995"/>
                      <a:pt x="419026" y="11665"/>
                      <a:pt x="407526" y="15995"/>
                    </a:cubicBezTo>
                    <a:cubicBezTo>
                      <a:pt x="374570" y="28400"/>
                      <a:pt x="333044" y="43136"/>
                      <a:pt x="282467" y="59756"/>
                    </a:cubicBezTo>
                    <a:cubicBezTo>
                      <a:pt x="255441" y="68636"/>
                      <a:pt x="224579" y="76663"/>
                      <a:pt x="190846" y="84368"/>
                    </a:cubicBezTo>
                    <a:cubicBezTo>
                      <a:pt x="150393" y="93607"/>
                      <a:pt x="107871" y="101627"/>
                      <a:pt x="65912" y="108221"/>
                    </a:cubicBezTo>
                    <a:cubicBezTo>
                      <a:pt x="51222" y="110529"/>
                      <a:pt x="17440" y="115349"/>
                      <a:pt x="14218" y="115759"/>
                    </a:cubicBezTo>
                    <a:cubicBezTo>
                      <a:pt x="12299" y="116004"/>
                      <a:pt x="10959" y="116199"/>
                      <a:pt x="10299" y="116278"/>
                    </a:cubicBezTo>
                    <a:cubicBezTo>
                      <a:pt x="3749" y="117062"/>
                      <a:pt x="-695" y="123049"/>
                      <a:pt x="90" y="129599"/>
                    </a:cubicBezTo>
                    <a:cubicBezTo>
                      <a:pt x="871" y="136145"/>
                      <a:pt x="6862" y="140589"/>
                      <a:pt x="13408" y="139804"/>
                    </a:cubicBezTo>
                    <a:cubicBezTo>
                      <a:pt x="14129" y="139719"/>
                      <a:pt x="24346" y="138492"/>
                      <a:pt x="28649" y="137910"/>
                    </a:cubicBezTo>
                    <a:cubicBezTo>
                      <a:pt x="40919" y="136242"/>
                      <a:pt x="54788" y="134351"/>
                      <a:pt x="69645" y="132019"/>
                    </a:cubicBezTo>
                    <a:cubicBezTo>
                      <a:pt x="112106" y="125344"/>
                      <a:pt x="155186" y="117147"/>
                      <a:pt x="196225" y="107771"/>
                    </a:cubicBezTo>
                    <a:cubicBezTo>
                      <a:pt x="230635" y="99912"/>
                      <a:pt x="262283" y="91410"/>
                      <a:pt x="290081" y="82277"/>
                    </a:cubicBezTo>
                    <a:cubicBezTo>
                      <a:pt x="340974" y="65554"/>
                      <a:pt x="382617" y="51002"/>
                      <a:pt x="415893" y="38476"/>
                    </a:cubicBezTo>
                    <a:cubicBezTo>
                      <a:pt x="427572" y="34080"/>
                      <a:pt x="437360" y="30060"/>
                      <a:pt x="445335" y="26838"/>
                    </a:cubicBezTo>
                    <a:cubicBezTo>
                      <a:pt x="450165" y="24889"/>
                      <a:pt x="453245" y="23517"/>
                      <a:pt x="454840" y="22824"/>
                    </a:cubicBezTo>
                    <a:cubicBezTo>
                      <a:pt x="460888" y="20198"/>
                      <a:pt x="463762" y="13490"/>
                      <a:pt x="461135" y="7440"/>
                    </a:cubicBezTo>
                    <a:cubicBezTo>
                      <a:pt x="459823" y="4416"/>
                      <a:pt x="457236" y="1943"/>
                      <a:pt x="454395" y="8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415928" y="369398"/>
                <a:ext cx="466921" cy="133479"/>
              </a:xfrm>
              <a:custGeom>
                <a:avLst/>
                <a:gdLst/>
                <a:ahLst/>
                <a:cxnLst/>
                <a:rect l="l" t="t" r="r" b="b"/>
                <a:pathLst>
                  <a:path w="466921" h="133479" extrusionOk="0">
                    <a:moveTo>
                      <a:pt x="459171" y="979"/>
                    </a:moveTo>
                    <a:cubicBezTo>
                      <a:pt x="456346" y="-187"/>
                      <a:pt x="453394" y="-411"/>
                      <a:pt x="450350" y="854"/>
                    </a:cubicBezTo>
                    <a:cubicBezTo>
                      <a:pt x="449788" y="1088"/>
                      <a:pt x="415354" y="14855"/>
                      <a:pt x="402623" y="19721"/>
                    </a:cubicBezTo>
                    <a:cubicBezTo>
                      <a:pt x="366246" y="33624"/>
                      <a:pt x="328777" y="46926"/>
                      <a:pt x="292190" y="58731"/>
                    </a:cubicBezTo>
                    <a:cubicBezTo>
                      <a:pt x="273123" y="64884"/>
                      <a:pt x="254648" y="70689"/>
                      <a:pt x="237208" y="75563"/>
                    </a:cubicBezTo>
                    <a:cubicBezTo>
                      <a:pt x="226959" y="78429"/>
                      <a:pt x="217085" y="81056"/>
                      <a:pt x="207560" y="83416"/>
                    </a:cubicBezTo>
                    <a:cubicBezTo>
                      <a:pt x="159744" y="95249"/>
                      <a:pt x="112635" y="102681"/>
                      <a:pt x="68466" y="106677"/>
                    </a:cubicBezTo>
                    <a:cubicBezTo>
                      <a:pt x="53031" y="108073"/>
                      <a:pt x="39235" y="108964"/>
                      <a:pt x="26993" y="109401"/>
                    </a:cubicBezTo>
                    <a:cubicBezTo>
                      <a:pt x="22731" y="109555"/>
                      <a:pt x="12720" y="109616"/>
                      <a:pt x="12116" y="109608"/>
                    </a:cubicBezTo>
                    <a:cubicBezTo>
                      <a:pt x="5526" y="109555"/>
                      <a:pt x="57" y="114769"/>
                      <a:pt x="0" y="121363"/>
                    </a:cubicBezTo>
                    <a:cubicBezTo>
                      <a:pt x="-56" y="127958"/>
                      <a:pt x="5162" y="133423"/>
                      <a:pt x="11752" y="133479"/>
                    </a:cubicBezTo>
                    <a:cubicBezTo>
                      <a:pt x="12521" y="133487"/>
                      <a:pt x="23378" y="133216"/>
                      <a:pt x="27831" y="133054"/>
                    </a:cubicBezTo>
                    <a:cubicBezTo>
                      <a:pt x="40498" y="132601"/>
                      <a:pt x="54941" y="131682"/>
                      <a:pt x="70822" y="130245"/>
                    </a:cubicBezTo>
                    <a:cubicBezTo>
                      <a:pt x="116137" y="126148"/>
                      <a:pt x="164322" y="118785"/>
                      <a:pt x="213389" y="106644"/>
                    </a:cubicBezTo>
                    <a:cubicBezTo>
                      <a:pt x="223153" y="104228"/>
                      <a:pt x="233144" y="101232"/>
                      <a:pt x="243621" y="98305"/>
                    </a:cubicBezTo>
                    <a:cubicBezTo>
                      <a:pt x="261380" y="93338"/>
                      <a:pt x="280005" y="87675"/>
                      <a:pt x="299359" y="81429"/>
                    </a:cubicBezTo>
                    <a:cubicBezTo>
                      <a:pt x="336384" y="69479"/>
                      <a:pt x="374387" y="55934"/>
                      <a:pt x="411128" y="41891"/>
                    </a:cubicBezTo>
                    <a:cubicBezTo>
                      <a:pt x="423985" y="36976"/>
                      <a:pt x="458697" y="23099"/>
                      <a:pt x="459305" y="22847"/>
                    </a:cubicBezTo>
                    <a:cubicBezTo>
                      <a:pt x="465393" y="20316"/>
                      <a:pt x="468579" y="13376"/>
                      <a:pt x="466049" y="7286"/>
                    </a:cubicBezTo>
                    <a:cubicBezTo>
                      <a:pt x="464782" y="4242"/>
                      <a:pt x="461993" y="2145"/>
                      <a:pt x="459171" y="9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427626" y="417665"/>
                <a:ext cx="462929" cy="136526"/>
              </a:xfrm>
              <a:custGeom>
                <a:avLst/>
                <a:gdLst/>
                <a:ahLst/>
                <a:cxnLst/>
                <a:rect l="l" t="t" r="r" b="b"/>
                <a:pathLst>
                  <a:path w="462929" h="136526" extrusionOk="0">
                    <a:moveTo>
                      <a:pt x="455351" y="886"/>
                    </a:moveTo>
                    <a:cubicBezTo>
                      <a:pt x="452505" y="-223"/>
                      <a:pt x="449109" y="-385"/>
                      <a:pt x="446089" y="939"/>
                    </a:cubicBezTo>
                    <a:cubicBezTo>
                      <a:pt x="445546" y="1178"/>
                      <a:pt x="412384" y="15197"/>
                      <a:pt x="400050" y="20168"/>
                    </a:cubicBezTo>
                    <a:cubicBezTo>
                      <a:pt x="364811" y="34373"/>
                      <a:pt x="328406" y="48136"/>
                      <a:pt x="292867" y="60216"/>
                    </a:cubicBezTo>
                    <a:cubicBezTo>
                      <a:pt x="273072" y="66944"/>
                      <a:pt x="253965" y="72834"/>
                      <a:pt x="235963" y="78064"/>
                    </a:cubicBezTo>
                    <a:cubicBezTo>
                      <a:pt x="225061" y="81234"/>
                      <a:pt x="214572" y="84092"/>
                      <a:pt x="204533" y="86622"/>
                    </a:cubicBezTo>
                    <a:cubicBezTo>
                      <a:pt x="157425" y="98503"/>
                      <a:pt x="111123" y="105915"/>
                      <a:pt x="67710" y="109761"/>
                    </a:cubicBezTo>
                    <a:cubicBezTo>
                      <a:pt x="52538" y="111105"/>
                      <a:pt x="39013" y="112064"/>
                      <a:pt x="26994" y="112445"/>
                    </a:cubicBezTo>
                    <a:cubicBezTo>
                      <a:pt x="22809" y="112574"/>
                      <a:pt x="12704" y="112659"/>
                      <a:pt x="12118" y="112651"/>
                    </a:cubicBezTo>
                    <a:cubicBezTo>
                      <a:pt x="5523" y="112550"/>
                      <a:pt x="99" y="117813"/>
                      <a:pt x="1" y="124403"/>
                    </a:cubicBezTo>
                    <a:cubicBezTo>
                      <a:pt x="-100" y="130997"/>
                      <a:pt x="5159" y="136422"/>
                      <a:pt x="11753" y="136519"/>
                    </a:cubicBezTo>
                    <a:cubicBezTo>
                      <a:pt x="12514" y="136531"/>
                      <a:pt x="23315" y="136547"/>
                      <a:pt x="27699" y="136406"/>
                    </a:cubicBezTo>
                    <a:cubicBezTo>
                      <a:pt x="40159" y="136013"/>
                      <a:pt x="54295" y="135025"/>
                      <a:pt x="69929" y="133641"/>
                    </a:cubicBezTo>
                    <a:cubicBezTo>
                      <a:pt x="114535" y="129690"/>
                      <a:pt x="161951" y="122055"/>
                      <a:pt x="210358" y="109850"/>
                    </a:cubicBezTo>
                    <a:cubicBezTo>
                      <a:pt x="220689" y="107247"/>
                      <a:pt x="231518" y="104187"/>
                      <a:pt x="242687" y="100940"/>
                    </a:cubicBezTo>
                    <a:cubicBezTo>
                      <a:pt x="261049" y="95605"/>
                      <a:pt x="280363" y="89573"/>
                      <a:pt x="300478" y="82740"/>
                    </a:cubicBezTo>
                    <a:cubicBezTo>
                      <a:pt x="336482" y="70502"/>
                      <a:pt x="373243" y="56832"/>
                      <a:pt x="408866" y="42473"/>
                    </a:cubicBezTo>
                    <a:cubicBezTo>
                      <a:pt x="421330" y="37449"/>
                      <a:pt x="455209" y="23147"/>
                      <a:pt x="455796" y="22888"/>
                    </a:cubicBezTo>
                    <a:cubicBezTo>
                      <a:pt x="461836" y="20241"/>
                      <a:pt x="464569" y="13100"/>
                      <a:pt x="461917" y="7060"/>
                    </a:cubicBezTo>
                    <a:cubicBezTo>
                      <a:pt x="460593" y="4040"/>
                      <a:pt x="458201" y="1996"/>
                      <a:pt x="455351" y="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408272" y="333238"/>
                <a:ext cx="468146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468146" h="132848" extrusionOk="0">
                    <a:moveTo>
                      <a:pt x="460999" y="885"/>
                    </a:moveTo>
                    <a:cubicBezTo>
                      <a:pt x="458193" y="-331"/>
                      <a:pt x="454801" y="-275"/>
                      <a:pt x="451733" y="936"/>
                    </a:cubicBezTo>
                    <a:cubicBezTo>
                      <a:pt x="451154" y="1166"/>
                      <a:pt x="415785" y="14515"/>
                      <a:pt x="402758" y="19264"/>
                    </a:cubicBezTo>
                    <a:cubicBezTo>
                      <a:pt x="365544" y="32830"/>
                      <a:pt x="327378" y="45776"/>
                      <a:pt x="290152" y="57330"/>
                    </a:cubicBezTo>
                    <a:cubicBezTo>
                      <a:pt x="272866" y="62694"/>
                      <a:pt x="256156" y="67517"/>
                      <a:pt x="240210" y="71914"/>
                    </a:cubicBezTo>
                    <a:cubicBezTo>
                      <a:pt x="229268" y="74930"/>
                      <a:pt x="218913" y="77978"/>
                      <a:pt x="208776" y="80468"/>
                    </a:cubicBezTo>
                    <a:cubicBezTo>
                      <a:pt x="160757" y="92268"/>
                      <a:pt x="113309" y="100065"/>
                      <a:pt x="68833" y="104841"/>
                    </a:cubicBezTo>
                    <a:cubicBezTo>
                      <a:pt x="53284" y="106509"/>
                      <a:pt x="39301" y="107764"/>
                      <a:pt x="26955" y="108501"/>
                    </a:cubicBezTo>
                    <a:cubicBezTo>
                      <a:pt x="22652" y="108756"/>
                      <a:pt x="12560" y="109007"/>
                      <a:pt x="11944" y="109019"/>
                    </a:cubicBezTo>
                    <a:cubicBezTo>
                      <a:pt x="5350" y="109153"/>
                      <a:pt x="-131" y="114626"/>
                      <a:pt x="2" y="121216"/>
                    </a:cubicBezTo>
                    <a:cubicBezTo>
                      <a:pt x="140" y="127811"/>
                      <a:pt x="5743" y="132980"/>
                      <a:pt x="12337" y="132846"/>
                    </a:cubicBezTo>
                    <a:cubicBezTo>
                      <a:pt x="13102" y="132830"/>
                      <a:pt x="23635" y="132555"/>
                      <a:pt x="28104" y="132288"/>
                    </a:cubicBezTo>
                    <a:cubicBezTo>
                      <a:pt x="40819" y="131531"/>
                      <a:pt x="55563" y="130256"/>
                      <a:pt x="71500" y="128543"/>
                    </a:cubicBezTo>
                    <a:cubicBezTo>
                      <a:pt x="116981" y="123661"/>
                      <a:pt x="165170" y="115634"/>
                      <a:pt x="214294" y="103562"/>
                    </a:cubicBezTo>
                    <a:cubicBezTo>
                      <a:pt x="224653" y="101016"/>
                      <a:pt x="235644" y="98170"/>
                      <a:pt x="246796" y="95098"/>
                    </a:cubicBezTo>
                    <a:cubicBezTo>
                      <a:pt x="263001" y="90633"/>
                      <a:pt x="279663" y="85775"/>
                      <a:pt x="297183" y="80338"/>
                    </a:cubicBezTo>
                    <a:cubicBezTo>
                      <a:pt x="334819" y="68659"/>
                      <a:pt x="373575" y="55434"/>
                      <a:pt x="411130" y="41745"/>
                    </a:cubicBezTo>
                    <a:cubicBezTo>
                      <a:pt x="424270" y="36954"/>
                      <a:pt x="460068" y="23174"/>
                      <a:pt x="460687" y="22929"/>
                    </a:cubicBezTo>
                    <a:cubicBezTo>
                      <a:pt x="466820" y="20509"/>
                      <a:pt x="469714" y="13814"/>
                      <a:pt x="467294" y="7680"/>
                    </a:cubicBezTo>
                    <a:cubicBezTo>
                      <a:pt x="466083" y="4614"/>
                      <a:pt x="463800" y="2101"/>
                      <a:pt x="460999" y="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2" name="Google Shape;132;p2"/>
          <p:cNvGrpSpPr/>
          <p:nvPr/>
        </p:nvGrpSpPr>
        <p:grpSpPr>
          <a:xfrm>
            <a:off x="89258" y="5403483"/>
            <a:ext cx="1407659" cy="1447661"/>
            <a:chOff x="89258" y="5403483"/>
            <a:chExt cx="1407659" cy="1447661"/>
          </a:xfrm>
        </p:grpSpPr>
        <p:sp>
          <p:nvSpPr>
            <p:cNvPr id="133" name="Google Shape;133;p2"/>
            <p:cNvSpPr/>
            <p:nvPr/>
          </p:nvSpPr>
          <p:spPr>
            <a:xfrm rot="-2115460">
              <a:off x="433084" y="5695248"/>
              <a:ext cx="742134" cy="8953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2115460">
              <a:off x="416609" y="5661686"/>
              <a:ext cx="742134" cy="895373"/>
            </a:xfrm>
            <a:prstGeom prst="rect">
              <a:avLst/>
            </a:pr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2116214">
              <a:off x="590764" y="6418207"/>
              <a:ext cx="941407" cy="17737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2116214">
              <a:off x="54005" y="5659046"/>
              <a:ext cx="941407" cy="17737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grpSp>
          <p:nvGrpSpPr>
            <p:cNvPr id="137" name="Google Shape;137;p2"/>
            <p:cNvGrpSpPr/>
            <p:nvPr/>
          </p:nvGrpSpPr>
          <p:grpSpPr>
            <a:xfrm rot="-1365696">
              <a:off x="355610" y="5799951"/>
              <a:ext cx="863953" cy="618711"/>
              <a:chOff x="3382636" y="190450"/>
              <a:chExt cx="507919" cy="36374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390688" y="240058"/>
                <a:ext cx="468120" cy="138108"/>
              </a:xfrm>
              <a:custGeom>
                <a:avLst/>
                <a:gdLst/>
                <a:ahLst/>
                <a:cxnLst/>
                <a:rect l="l" t="t" r="r" b="b"/>
                <a:pathLst>
                  <a:path w="468120" h="138108" extrusionOk="0">
                    <a:moveTo>
                      <a:pt x="461864" y="1289"/>
                    </a:moveTo>
                    <a:cubicBezTo>
                      <a:pt x="459164" y="-135"/>
                      <a:pt x="455711" y="-393"/>
                      <a:pt x="452561" y="583"/>
                    </a:cubicBezTo>
                    <a:cubicBezTo>
                      <a:pt x="451885" y="793"/>
                      <a:pt x="411926" y="12904"/>
                      <a:pt x="397268" y="17282"/>
                    </a:cubicBezTo>
                    <a:cubicBezTo>
                      <a:pt x="355390" y="29791"/>
                      <a:pt x="312820" y="42278"/>
                      <a:pt x="272553" y="53428"/>
                    </a:cubicBezTo>
                    <a:cubicBezTo>
                      <a:pt x="266149" y="55202"/>
                      <a:pt x="220786" y="67476"/>
                      <a:pt x="205630" y="71371"/>
                    </a:cubicBezTo>
                    <a:cubicBezTo>
                      <a:pt x="157234" y="83805"/>
                      <a:pt x="109859" y="94610"/>
                      <a:pt x="65965" y="103626"/>
                    </a:cubicBezTo>
                    <a:cubicBezTo>
                      <a:pt x="50611" y="106780"/>
                      <a:pt x="16671" y="113223"/>
                      <a:pt x="13506" y="113789"/>
                    </a:cubicBezTo>
                    <a:cubicBezTo>
                      <a:pt x="11619" y="114128"/>
                      <a:pt x="10538" y="114331"/>
                      <a:pt x="9895" y="114443"/>
                    </a:cubicBezTo>
                    <a:cubicBezTo>
                      <a:pt x="3398" y="115560"/>
                      <a:pt x="-942" y="121844"/>
                      <a:pt x="175" y="128343"/>
                    </a:cubicBezTo>
                    <a:cubicBezTo>
                      <a:pt x="1293" y="134842"/>
                      <a:pt x="7268" y="139047"/>
                      <a:pt x="13765" y="137929"/>
                    </a:cubicBezTo>
                    <a:cubicBezTo>
                      <a:pt x="14461" y="137810"/>
                      <a:pt x="24800" y="135767"/>
                      <a:pt x="29095" y="134963"/>
                    </a:cubicBezTo>
                    <a:cubicBezTo>
                      <a:pt x="41353" y="132671"/>
                      <a:pt x="55541" y="130078"/>
                      <a:pt x="71038" y="126895"/>
                    </a:cubicBezTo>
                    <a:cubicBezTo>
                      <a:pt x="115296" y="117805"/>
                      <a:pt x="162663" y="107135"/>
                      <a:pt x="211459" y="94598"/>
                    </a:cubicBezTo>
                    <a:cubicBezTo>
                      <a:pt x="226733" y="90674"/>
                      <a:pt x="272525" y="77950"/>
                      <a:pt x="278961" y="76168"/>
                    </a:cubicBezTo>
                    <a:cubicBezTo>
                      <a:pt x="319398" y="64969"/>
                      <a:pt x="361968" y="52708"/>
                      <a:pt x="403988" y="40157"/>
                    </a:cubicBezTo>
                    <a:cubicBezTo>
                      <a:pt x="418695" y="35764"/>
                      <a:pt x="459026" y="23498"/>
                      <a:pt x="459726" y="23281"/>
                    </a:cubicBezTo>
                    <a:cubicBezTo>
                      <a:pt x="466025" y="21328"/>
                      <a:pt x="469535" y="14870"/>
                      <a:pt x="467580" y="8572"/>
                    </a:cubicBezTo>
                    <a:cubicBezTo>
                      <a:pt x="466604" y="5423"/>
                      <a:pt x="464568" y="2713"/>
                      <a:pt x="461864" y="12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382636" y="190450"/>
                <a:ext cx="464701" cy="136953"/>
              </a:xfrm>
              <a:custGeom>
                <a:avLst/>
                <a:gdLst/>
                <a:ahLst/>
                <a:cxnLst/>
                <a:rect l="l" t="t" r="r" b="b"/>
                <a:pathLst>
                  <a:path w="464701" h="136953" extrusionOk="0">
                    <a:moveTo>
                      <a:pt x="457601" y="1046"/>
                    </a:moveTo>
                    <a:cubicBezTo>
                      <a:pt x="454811" y="-204"/>
                      <a:pt x="451553" y="-387"/>
                      <a:pt x="448472" y="786"/>
                    </a:cubicBezTo>
                    <a:cubicBezTo>
                      <a:pt x="447865" y="1017"/>
                      <a:pt x="411485" y="14442"/>
                      <a:pt x="397980" y="19197"/>
                    </a:cubicBezTo>
                    <a:cubicBezTo>
                      <a:pt x="359409" y="32784"/>
                      <a:pt x="319625" y="46065"/>
                      <a:pt x="281139" y="57646"/>
                    </a:cubicBezTo>
                    <a:cubicBezTo>
                      <a:pt x="264359" y="62696"/>
                      <a:pt x="248224" y="67189"/>
                      <a:pt x="232671" y="71389"/>
                    </a:cubicBezTo>
                    <a:cubicBezTo>
                      <a:pt x="226773" y="72983"/>
                      <a:pt x="220834" y="74538"/>
                      <a:pt x="215151" y="75994"/>
                    </a:cubicBezTo>
                    <a:cubicBezTo>
                      <a:pt x="167318" y="88252"/>
                      <a:pt x="118611" y="97882"/>
                      <a:pt x="71669" y="105116"/>
                    </a:cubicBezTo>
                    <a:cubicBezTo>
                      <a:pt x="55245" y="107648"/>
                      <a:pt x="40506" y="109733"/>
                      <a:pt x="27196" y="111348"/>
                    </a:cubicBezTo>
                    <a:cubicBezTo>
                      <a:pt x="22549" y="111912"/>
                      <a:pt x="11283" y="112949"/>
                      <a:pt x="10578" y="113017"/>
                    </a:cubicBezTo>
                    <a:cubicBezTo>
                      <a:pt x="4017" y="113645"/>
                      <a:pt x="-570" y="119639"/>
                      <a:pt x="57" y="126202"/>
                    </a:cubicBezTo>
                    <a:cubicBezTo>
                      <a:pt x="685" y="132766"/>
                      <a:pt x="6235" y="137525"/>
                      <a:pt x="12797" y="136898"/>
                    </a:cubicBezTo>
                    <a:cubicBezTo>
                      <a:pt x="13594" y="136822"/>
                      <a:pt x="25107" y="135629"/>
                      <a:pt x="29864" y="135053"/>
                    </a:cubicBezTo>
                    <a:cubicBezTo>
                      <a:pt x="43417" y="133407"/>
                      <a:pt x="58852" y="131173"/>
                      <a:pt x="75539" y="128602"/>
                    </a:cubicBezTo>
                    <a:cubicBezTo>
                      <a:pt x="123201" y="121256"/>
                      <a:pt x="172641" y="111825"/>
                      <a:pt x="221291" y="99356"/>
                    </a:cubicBezTo>
                    <a:cubicBezTo>
                      <a:pt x="227076" y="97874"/>
                      <a:pt x="232950" y="96060"/>
                      <a:pt x="238945" y="94440"/>
                    </a:cubicBezTo>
                    <a:cubicBezTo>
                      <a:pt x="254725" y="90178"/>
                      <a:pt x="271318" y="85457"/>
                      <a:pt x="288308" y="80345"/>
                    </a:cubicBezTo>
                    <a:cubicBezTo>
                      <a:pt x="327178" y="68647"/>
                      <a:pt x="367008" y="55555"/>
                      <a:pt x="405906" y="41854"/>
                    </a:cubicBezTo>
                    <a:cubicBezTo>
                      <a:pt x="419516" y="37059"/>
                      <a:pt x="456512" y="23647"/>
                      <a:pt x="457151" y="23402"/>
                    </a:cubicBezTo>
                    <a:cubicBezTo>
                      <a:pt x="463317" y="21056"/>
                      <a:pt x="466240" y="14005"/>
                      <a:pt x="463896" y="7842"/>
                    </a:cubicBezTo>
                    <a:cubicBezTo>
                      <a:pt x="462722" y="4760"/>
                      <a:pt x="460386" y="2297"/>
                      <a:pt x="457601" y="10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3403213" y="288094"/>
                <a:ext cx="462110" cy="139893"/>
              </a:xfrm>
              <a:custGeom>
                <a:avLst/>
                <a:gdLst/>
                <a:ahLst/>
                <a:cxnLst/>
                <a:rect l="l" t="t" r="r" b="b"/>
                <a:pathLst>
                  <a:path w="462110" h="139893" extrusionOk="0">
                    <a:moveTo>
                      <a:pt x="454395" y="821"/>
                    </a:moveTo>
                    <a:cubicBezTo>
                      <a:pt x="451553" y="-300"/>
                      <a:pt x="448464" y="-306"/>
                      <a:pt x="445440" y="1007"/>
                    </a:cubicBezTo>
                    <a:cubicBezTo>
                      <a:pt x="444035" y="1617"/>
                      <a:pt x="441024" y="2973"/>
                      <a:pt x="436384" y="4845"/>
                    </a:cubicBezTo>
                    <a:cubicBezTo>
                      <a:pt x="428584" y="7995"/>
                      <a:pt x="419026" y="11665"/>
                      <a:pt x="407526" y="15995"/>
                    </a:cubicBezTo>
                    <a:cubicBezTo>
                      <a:pt x="374570" y="28400"/>
                      <a:pt x="333044" y="43136"/>
                      <a:pt x="282467" y="59756"/>
                    </a:cubicBezTo>
                    <a:cubicBezTo>
                      <a:pt x="255441" y="68636"/>
                      <a:pt x="224579" y="76663"/>
                      <a:pt x="190846" y="84368"/>
                    </a:cubicBezTo>
                    <a:cubicBezTo>
                      <a:pt x="150393" y="93607"/>
                      <a:pt x="107871" y="101627"/>
                      <a:pt x="65912" y="108221"/>
                    </a:cubicBezTo>
                    <a:cubicBezTo>
                      <a:pt x="51222" y="110529"/>
                      <a:pt x="17440" y="115349"/>
                      <a:pt x="14218" y="115759"/>
                    </a:cubicBezTo>
                    <a:cubicBezTo>
                      <a:pt x="12299" y="116004"/>
                      <a:pt x="10959" y="116199"/>
                      <a:pt x="10299" y="116278"/>
                    </a:cubicBezTo>
                    <a:cubicBezTo>
                      <a:pt x="3749" y="117062"/>
                      <a:pt x="-695" y="123049"/>
                      <a:pt x="90" y="129599"/>
                    </a:cubicBezTo>
                    <a:cubicBezTo>
                      <a:pt x="871" y="136145"/>
                      <a:pt x="6862" y="140589"/>
                      <a:pt x="13408" y="139804"/>
                    </a:cubicBezTo>
                    <a:cubicBezTo>
                      <a:pt x="14129" y="139719"/>
                      <a:pt x="24346" y="138492"/>
                      <a:pt x="28649" y="137910"/>
                    </a:cubicBezTo>
                    <a:cubicBezTo>
                      <a:pt x="40919" y="136242"/>
                      <a:pt x="54788" y="134351"/>
                      <a:pt x="69645" y="132019"/>
                    </a:cubicBezTo>
                    <a:cubicBezTo>
                      <a:pt x="112106" y="125344"/>
                      <a:pt x="155186" y="117147"/>
                      <a:pt x="196225" y="107771"/>
                    </a:cubicBezTo>
                    <a:cubicBezTo>
                      <a:pt x="230635" y="99912"/>
                      <a:pt x="262283" y="91410"/>
                      <a:pt x="290081" y="82277"/>
                    </a:cubicBezTo>
                    <a:cubicBezTo>
                      <a:pt x="340974" y="65554"/>
                      <a:pt x="382617" y="51002"/>
                      <a:pt x="415893" y="38476"/>
                    </a:cubicBezTo>
                    <a:cubicBezTo>
                      <a:pt x="427572" y="34080"/>
                      <a:pt x="437360" y="30060"/>
                      <a:pt x="445335" y="26838"/>
                    </a:cubicBezTo>
                    <a:cubicBezTo>
                      <a:pt x="450165" y="24889"/>
                      <a:pt x="453245" y="23517"/>
                      <a:pt x="454840" y="22824"/>
                    </a:cubicBezTo>
                    <a:cubicBezTo>
                      <a:pt x="460888" y="20198"/>
                      <a:pt x="463762" y="13490"/>
                      <a:pt x="461135" y="7440"/>
                    </a:cubicBezTo>
                    <a:cubicBezTo>
                      <a:pt x="459823" y="4416"/>
                      <a:pt x="457236" y="1943"/>
                      <a:pt x="454395" y="8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3415928" y="369398"/>
                <a:ext cx="466921" cy="133479"/>
              </a:xfrm>
              <a:custGeom>
                <a:avLst/>
                <a:gdLst/>
                <a:ahLst/>
                <a:cxnLst/>
                <a:rect l="l" t="t" r="r" b="b"/>
                <a:pathLst>
                  <a:path w="466921" h="133479" extrusionOk="0">
                    <a:moveTo>
                      <a:pt x="459171" y="979"/>
                    </a:moveTo>
                    <a:cubicBezTo>
                      <a:pt x="456346" y="-187"/>
                      <a:pt x="453394" y="-411"/>
                      <a:pt x="450350" y="854"/>
                    </a:cubicBezTo>
                    <a:cubicBezTo>
                      <a:pt x="449788" y="1088"/>
                      <a:pt x="415354" y="14855"/>
                      <a:pt x="402623" y="19721"/>
                    </a:cubicBezTo>
                    <a:cubicBezTo>
                      <a:pt x="366246" y="33624"/>
                      <a:pt x="328777" y="46926"/>
                      <a:pt x="292190" y="58731"/>
                    </a:cubicBezTo>
                    <a:cubicBezTo>
                      <a:pt x="273123" y="64884"/>
                      <a:pt x="254648" y="70689"/>
                      <a:pt x="237208" y="75563"/>
                    </a:cubicBezTo>
                    <a:cubicBezTo>
                      <a:pt x="226959" y="78429"/>
                      <a:pt x="217085" y="81056"/>
                      <a:pt x="207560" y="83416"/>
                    </a:cubicBezTo>
                    <a:cubicBezTo>
                      <a:pt x="159744" y="95249"/>
                      <a:pt x="112635" y="102681"/>
                      <a:pt x="68466" y="106677"/>
                    </a:cubicBezTo>
                    <a:cubicBezTo>
                      <a:pt x="53031" y="108073"/>
                      <a:pt x="39235" y="108964"/>
                      <a:pt x="26993" y="109401"/>
                    </a:cubicBezTo>
                    <a:cubicBezTo>
                      <a:pt x="22731" y="109555"/>
                      <a:pt x="12720" y="109616"/>
                      <a:pt x="12116" y="109608"/>
                    </a:cubicBezTo>
                    <a:cubicBezTo>
                      <a:pt x="5526" y="109555"/>
                      <a:pt x="57" y="114769"/>
                      <a:pt x="0" y="121363"/>
                    </a:cubicBezTo>
                    <a:cubicBezTo>
                      <a:pt x="-56" y="127958"/>
                      <a:pt x="5162" y="133423"/>
                      <a:pt x="11752" y="133479"/>
                    </a:cubicBezTo>
                    <a:cubicBezTo>
                      <a:pt x="12521" y="133487"/>
                      <a:pt x="23378" y="133216"/>
                      <a:pt x="27831" y="133054"/>
                    </a:cubicBezTo>
                    <a:cubicBezTo>
                      <a:pt x="40498" y="132601"/>
                      <a:pt x="54941" y="131682"/>
                      <a:pt x="70822" y="130245"/>
                    </a:cubicBezTo>
                    <a:cubicBezTo>
                      <a:pt x="116137" y="126148"/>
                      <a:pt x="164322" y="118785"/>
                      <a:pt x="213389" y="106644"/>
                    </a:cubicBezTo>
                    <a:cubicBezTo>
                      <a:pt x="223153" y="104228"/>
                      <a:pt x="233144" y="101232"/>
                      <a:pt x="243621" y="98305"/>
                    </a:cubicBezTo>
                    <a:cubicBezTo>
                      <a:pt x="261380" y="93338"/>
                      <a:pt x="280005" y="87675"/>
                      <a:pt x="299359" y="81429"/>
                    </a:cubicBezTo>
                    <a:cubicBezTo>
                      <a:pt x="336384" y="69479"/>
                      <a:pt x="374387" y="55934"/>
                      <a:pt x="411128" y="41891"/>
                    </a:cubicBezTo>
                    <a:cubicBezTo>
                      <a:pt x="423985" y="36976"/>
                      <a:pt x="458697" y="23099"/>
                      <a:pt x="459305" y="22847"/>
                    </a:cubicBezTo>
                    <a:cubicBezTo>
                      <a:pt x="465393" y="20316"/>
                      <a:pt x="468579" y="13376"/>
                      <a:pt x="466049" y="7286"/>
                    </a:cubicBezTo>
                    <a:cubicBezTo>
                      <a:pt x="464782" y="4242"/>
                      <a:pt x="461993" y="2145"/>
                      <a:pt x="459171" y="9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427626" y="417665"/>
                <a:ext cx="462929" cy="136526"/>
              </a:xfrm>
              <a:custGeom>
                <a:avLst/>
                <a:gdLst/>
                <a:ahLst/>
                <a:cxnLst/>
                <a:rect l="l" t="t" r="r" b="b"/>
                <a:pathLst>
                  <a:path w="462929" h="136526" extrusionOk="0">
                    <a:moveTo>
                      <a:pt x="455351" y="886"/>
                    </a:moveTo>
                    <a:cubicBezTo>
                      <a:pt x="452505" y="-223"/>
                      <a:pt x="449109" y="-385"/>
                      <a:pt x="446089" y="939"/>
                    </a:cubicBezTo>
                    <a:cubicBezTo>
                      <a:pt x="445546" y="1178"/>
                      <a:pt x="412384" y="15197"/>
                      <a:pt x="400050" y="20168"/>
                    </a:cubicBezTo>
                    <a:cubicBezTo>
                      <a:pt x="364811" y="34373"/>
                      <a:pt x="328406" y="48136"/>
                      <a:pt x="292867" y="60216"/>
                    </a:cubicBezTo>
                    <a:cubicBezTo>
                      <a:pt x="273072" y="66944"/>
                      <a:pt x="253965" y="72834"/>
                      <a:pt x="235963" y="78064"/>
                    </a:cubicBezTo>
                    <a:cubicBezTo>
                      <a:pt x="225061" y="81234"/>
                      <a:pt x="214572" y="84092"/>
                      <a:pt x="204533" y="86622"/>
                    </a:cubicBezTo>
                    <a:cubicBezTo>
                      <a:pt x="157425" y="98503"/>
                      <a:pt x="111123" y="105915"/>
                      <a:pt x="67710" y="109761"/>
                    </a:cubicBezTo>
                    <a:cubicBezTo>
                      <a:pt x="52538" y="111105"/>
                      <a:pt x="39013" y="112064"/>
                      <a:pt x="26994" y="112445"/>
                    </a:cubicBezTo>
                    <a:cubicBezTo>
                      <a:pt x="22809" y="112574"/>
                      <a:pt x="12704" y="112659"/>
                      <a:pt x="12118" y="112651"/>
                    </a:cubicBezTo>
                    <a:cubicBezTo>
                      <a:pt x="5523" y="112550"/>
                      <a:pt x="99" y="117813"/>
                      <a:pt x="1" y="124403"/>
                    </a:cubicBezTo>
                    <a:cubicBezTo>
                      <a:pt x="-100" y="130997"/>
                      <a:pt x="5159" y="136422"/>
                      <a:pt x="11753" y="136519"/>
                    </a:cubicBezTo>
                    <a:cubicBezTo>
                      <a:pt x="12514" y="136531"/>
                      <a:pt x="23315" y="136547"/>
                      <a:pt x="27699" y="136406"/>
                    </a:cubicBezTo>
                    <a:cubicBezTo>
                      <a:pt x="40159" y="136013"/>
                      <a:pt x="54295" y="135025"/>
                      <a:pt x="69929" y="133641"/>
                    </a:cubicBezTo>
                    <a:cubicBezTo>
                      <a:pt x="114535" y="129690"/>
                      <a:pt x="161951" y="122055"/>
                      <a:pt x="210358" y="109850"/>
                    </a:cubicBezTo>
                    <a:cubicBezTo>
                      <a:pt x="220689" y="107247"/>
                      <a:pt x="231518" y="104187"/>
                      <a:pt x="242687" y="100940"/>
                    </a:cubicBezTo>
                    <a:cubicBezTo>
                      <a:pt x="261049" y="95605"/>
                      <a:pt x="280363" y="89573"/>
                      <a:pt x="300478" y="82740"/>
                    </a:cubicBezTo>
                    <a:cubicBezTo>
                      <a:pt x="336482" y="70502"/>
                      <a:pt x="373243" y="56832"/>
                      <a:pt x="408866" y="42473"/>
                    </a:cubicBezTo>
                    <a:cubicBezTo>
                      <a:pt x="421330" y="37449"/>
                      <a:pt x="455209" y="23147"/>
                      <a:pt x="455796" y="22888"/>
                    </a:cubicBezTo>
                    <a:cubicBezTo>
                      <a:pt x="461836" y="20241"/>
                      <a:pt x="464569" y="13100"/>
                      <a:pt x="461917" y="7060"/>
                    </a:cubicBezTo>
                    <a:cubicBezTo>
                      <a:pt x="460593" y="4040"/>
                      <a:pt x="458201" y="1996"/>
                      <a:pt x="455351" y="8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408272" y="333238"/>
                <a:ext cx="468146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468146" h="132848" extrusionOk="0">
                    <a:moveTo>
                      <a:pt x="460999" y="885"/>
                    </a:moveTo>
                    <a:cubicBezTo>
                      <a:pt x="458193" y="-331"/>
                      <a:pt x="454801" y="-275"/>
                      <a:pt x="451733" y="936"/>
                    </a:cubicBezTo>
                    <a:cubicBezTo>
                      <a:pt x="451154" y="1166"/>
                      <a:pt x="415785" y="14515"/>
                      <a:pt x="402758" y="19264"/>
                    </a:cubicBezTo>
                    <a:cubicBezTo>
                      <a:pt x="365544" y="32830"/>
                      <a:pt x="327378" y="45776"/>
                      <a:pt x="290152" y="57330"/>
                    </a:cubicBezTo>
                    <a:cubicBezTo>
                      <a:pt x="272866" y="62694"/>
                      <a:pt x="256156" y="67517"/>
                      <a:pt x="240210" y="71914"/>
                    </a:cubicBezTo>
                    <a:cubicBezTo>
                      <a:pt x="229268" y="74930"/>
                      <a:pt x="218913" y="77978"/>
                      <a:pt x="208776" y="80468"/>
                    </a:cubicBezTo>
                    <a:cubicBezTo>
                      <a:pt x="160757" y="92268"/>
                      <a:pt x="113309" y="100065"/>
                      <a:pt x="68833" y="104841"/>
                    </a:cubicBezTo>
                    <a:cubicBezTo>
                      <a:pt x="53284" y="106509"/>
                      <a:pt x="39301" y="107764"/>
                      <a:pt x="26955" y="108501"/>
                    </a:cubicBezTo>
                    <a:cubicBezTo>
                      <a:pt x="22652" y="108756"/>
                      <a:pt x="12560" y="109007"/>
                      <a:pt x="11944" y="109019"/>
                    </a:cubicBezTo>
                    <a:cubicBezTo>
                      <a:pt x="5350" y="109153"/>
                      <a:pt x="-131" y="114626"/>
                      <a:pt x="2" y="121216"/>
                    </a:cubicBezTo>
                    <a:cubicBezTo>
                      <a:pt x="140" y="127811"/>
                      <a:pt x="5743" y="132980"/>
                      <a:pt x="12337" y="132846"/>
                    </a:cubicBezTo>
                    <a:cubicBezTo>
                      <a:pt x="13102" y="132830"/>
                      <a:pt x="23635" y="132555"/>
                      <a:pt x="28104" y="132288"/>
                    </a:cubicBezTo>
                    <a:cubicBezTo>
                      <a:pt x="40819" y="131531"/>
                      <a:pt x="55563" y="130256"/>
                      <a:pt x="71500" y="128543"/>
                    </a:cubicBezTo>
                    <a:cubicBezTo>
                      <a:pt x="116981" y="123661"/>
                      <a:pt x="165170" y="115634"/>
                      <a:pt x="214294" y="103562"/>
                    </a:cubicBezTo>
                    <a:cubicBezTo>
                      <a:pt x="224653" y="101016"/>
                      <a:pt x="235644" y="98170"/>
                      <a:pt x="246796" y="95098"/>
                    </a:cubicBezTo>
                    <a:cubicBezTo>
                      <a:pt x="263001" y="90633"/>
                      <a:pt x="279663" y="85775"/>
                      <a:pt x="297183" y="80338"/>
                    </a:cubicBezTo>
                    <a:cubicBezTo>
                      <a:pt x="334819" y="68659"/>
                      <a:pt x="373575" y="55434"/>
                      <a:pt x="411130" y="41745"/>
                    </a:cubicBezTo>
                    <a:cubicBezTo>
                      <a:pt x="424270" y="36954"/>
                      <a:pt x="460068" y="23174"/>
                      <a:pt x="460687" y="22929"/>
                    </a:cubicBezTo>
                    <a:cubicBezTo>
                      <a:pt x="466820" y="20509"/>
                      <a:pt x="469714" y="13814"/>
                      <a:pt x="467294" y="7680"/>
                    </a:cubicBezTo>
                    <a:cubicBezTo>
                      <a:pt x="466083" y="4614"/>
                      <a:pt x="463800" y="2101"/>
                      <a:pt x="460999" y="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" name="Google Shape;144;p2"/>
          <p:cNvSpPr/>
          <p:nvPr/>
        </p:nvSpPr>
        <p:spPr>
          <a:xfrm>
            <a:off x="-98051" y="174933"/>
            <a:ext cx="1631412" cy="1631414"/>
          </a:xfrm>
          <a:custGeom>
            <a:avLst/>
            <a:gdLst/>
            <a:ahLst/>
            <a:cxnLst/>
            <a:rect l="l" t="t" r="r" b="b"/>
            <a:pathLst>
              <a:path w="959654" h="959655" extrusionOk="0">
                <a:moveTo>
                  <a:pt x="42277" y="283182"/>
                </a:moveTo>
                <a:cubicBezTo>
                  <a:pt x="150882" y="41528"/>
                  <a:pt x="434820" y="-66328"/>
                  <a:pt x="676473" y="42277"/>
                </a:cubicBezTo>
                <a:cubicBezTo>
                  <a:pt x="918126" y="150882"/>
                  <a:pt x="1025984" y="434821"/>
                  <a:pt x="917377" y="676474"/>
                </a:cubicBezTo>
                <a:cubicBezTo>
                  <a:pt x="808774" y="918126"/>
                  <a:pt x="524834" y="1025985"/>
                  <a:pt x="283182" y="917377"/>
                </a:cubicBezTo>
                <a:cubicBezTo>
                  <a:pt x="41528" y="808774"/>
                  <a:pt x="-66328" y="524835"/>
                  <a:pt x="42277" y="2831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-98051" y="171283"/>
            <a:ext cx="1631412" cy="1631414"/>
          </a:xfrm>
          <a:custGeom>
            <a:avLst/>
            <a:gdLst/>
            <a:ahLst/>
            <a:cxnLst/>
            <a:rect l="l" t="t" r="r" b="b"/>
            <a:pathLst>
              <a:path w="959654" h="959655" extrusionOk="0">
                <a:moveTo>
                  <a:pt x="42277" y="283182"/>
                </a:moveTo>
                <a:cubicBezTo>
                  <a:pt x="150882" y="41528"/>
                  <a:pt x="434820" y="-66328"/>
                  <a:pt x="676473" y="42277"/>
                </a:cubicBezTo>
                <a:cubicBezTo>
                  <a:pt x="918126" y="150882"/>
                  <a:pt x="1025984" y="434821"/>
                  <a:pt x="917377" y="676474"/>
                </a:cubicBezTo>
                <a:cubicBezTo>
                  <a:pt x="808774" y="918126"/>
                  <a:pt x="524834" y="1025985"/>
                  <a:pt x="283182" y="917377"/>
                </a:cubicBezTo>
                <a:cubicBezTo>
                  <a:pt x="41528" y="808774"/>
                  <a:pt x="-66328" y="524835"/>
                  <a:pt x="42277" y="283182"/>
                </a:cubicBezTo>
                <a:close/>
              </a:path>
            </a:pathLst>
          </a:custGeom>
          <a:solidFill>
            <a:srgbClr val="FFFFFF">
              <a:alpha val="22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-20741" y="132416"/>
            <a:ext cx="758560" cy="1408977"/>
          </a:xfrm>
          <a:custGeom>
            <a:avLst/>
            <a:gdLst/>
            <a:ahLst/>
            <a:cxnLst/>
            <a:rect l="l" t="t" r="r" b="b"/>
            <a:pathLst>
              <a:path w="446212" h="828810" extrusionOk="0">
                <a:moveTo>
                  <a:pt x="427576" y="4354"/>
                </a:moveTo>
                <a:cubicBezTo>
                  <a:pt x="423528" y="2136"/>
                  <a:pt x="419115" y="680"/>
                  <a:pt x="414233" y="184"/>
                </a:cubicBezTo>
                <a:cubicBezTo>
                  <a:pt x="394713" y="-1799"/>
                  <a:pt x="377278" y="12461"/>
                  <a:pt x="375294" y="31982"/>
                </a:cubicBezTo>
                <a:cubicBezTo>
                  <a:pt x="363854" y="144606"/>
                  <a:pt x="339059" y="243944"/>
                  <a:pt x="297068" y="294744"/>
                </a:cubicBezTo>
                <a:cubicBezTo>
                  <a:pt x="287280" y="306584"/>
                  <a:pt x="275613" y="319878"/>
                  <a:pt x="258020" y="338969"/>
                </a:cubicBezTo>
                <a:cubicBezTo>
                  <a:pt x="254721" y="342548"/>
                  <a:pt x="217020" y="383126"/>
                  <a:pt x="209495" y="391417"/>
                </a:cubicBezTo>
                <a:cubicBezTo>
                  <a:pt x="135741" y="472651"/>
                  <a:pt x="87755" y="537554"/>
                  <a:pt x="53944" y="610906"/>
                </a:cubicBezTo>
                <a:cubicBezTo>
                  <a:pt x="30485" y="661799"/>
                  <a:pt x="10092" y="729500"/>
                  <a:pt x="480" y="787421"/>
                </a:cubicBezTo>
                <a:cubicBezTo>
                  <a:pt x="-2732" y="806779"/>
                  <a:pt x="10517" y="825113"/>
                  <a:pt x="29874" y="828323"/>
                </a:cubicBezTo>
                <a:cubicBezTo>
                  <a:pt x="49232" y="831537"/>
                  <a:pt x="67452" y="818539"/>
                  <a:pt x="70663" y="799180"/>
                </a:cubicBezTo>
                <a:cubicBezTo>
                  <a:pt x="79263" y="747364"/>
                  <a:pt x="97687" y="685764"/>
                  <a:pt x="118415" y="640794"/>
                </a:cubicBezTo>
                <a:cubicBezTo>
                  <a:pt x="148509" y="575509"/>
                  <a:pt x="192999" y="515492"/>
                  <a:pt x="262283" y="439181"/>
                </a:cubicBezTo>
                <a:cubicBezTo>
                  <a:pt x="269626" y="431088"/>
                  <a:pt x="306974" y="390761"/>
                  <a:pt x="310322" y="387126"/>
                </a:cubicBezTo>
                <a:cubicBezTo>
                  <a:pt x="328720" y="367169"/>
                  <a:pt x="341071" y="353122"/>
                  <a:pt x="351864" y="340066"/>
                </a:cubicBezTo>
                <a:cubicBezTo>
                  <a:pt x="406036" y="274530"/>
                  <a:pt x="433166" y="165780"/>
                  <a:pt x="446031" y="39124"/>
                </a:cubicBezTo>
                <a:cubicBezTo>
                  <a:pt x="447521" y="24483"/>
                  <a:pt x="439716" y="11009"/>
                  <a:pt x="427576" y="4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141265" y="98719"/>
            <a:ext cx="821489" cy="1624131"/>
          </a:xfrm>
          <a:custGeom>
            <a:avLst/>
            <a:gdLst/>
            <a:ahLst/>
            <a:cxnLst/>
            <a:rect l="l" t="t" r="r" b="b"/>
            <a:pathLst>
              <a:path w="483229" h="955371" extrusionOk="0">
                <a:moveTo>
                  <a:pt x="458536" y="5410"/>
                </a:moveTo>
                <a:cubicBezTo>
                  <a:pt x="450808" y="619"/>
                  <a:pt x="441194" y="-1311"/>
                  <a:pt x="431640" y="930"/>
                </a:cubicBezTo>
                <a:cubicBezTo>
                  <a:pt x="412537" y="5412"/>
                  <a:pt x="400717" y="24414"/>
                  <a:pt x="405198" y="43518"/>
                </a:cubicBezTo>
                <a:cubicBezTo>
                  <a:pt x="432733" y="160889"/>
                  <a:pt x="378270" y="369623"/>
                  <a:pt x="295579" y="460763"/>
                </a:cubicBezTo>
                <a:cubicBezTo>
                  <a:pt x="277460" y="480732"/>
                  <a:pt x="261348" y="496492"/>
                  <a:pt x="227801" y="528290"/>
                </a:cubicBezTo>
                <a:cubicBezTo>
                  <a:pt x="224219" y="531686"/>
                  <a:pt x="222543" y="533467"/>
                  <a:pt x="220757" y="535163"/>
                </a:cubicBezTo>
                <a:cubicBezTo>
                  <a:pt x="170957" y="582401"/>
                  <a:pt x="145155" y="609098"/>
                  <a:pt x="118194" y="644880"/>
                </a:cubicBezTo>
                <a:cubicBezTo>
                  <a:pt x="55148" y="728538"/>
                  <a:pt x="11692" y="824305"/>
                  <a:pt x="280" y="915367"/>
                </a:cubicBezTo>
                <a:cubicBezTo>
                  <a:pt x="-2161" y="934839"/>
                  <a:pt x="11646" y="952655"/>
                  <a:pt x="31116" y="955092"/>
                </a:cubicBezTo>
                <a:cubicBezTo>
                  <a:pt x="50586" y="957533"/>
                  <a:pt x="68401" y="943724"/>
                  <a:pt x="70841" y="924257"/>
                </a:cubicBezTo>
                <a:cubicBezTo>
                  <a:pt x="80567" y="846650"/>
                  <a:pt x="118931" y="762162"/>
                  <a:pt x="175001" y="687753"/>
                </a:cubicBezTo>
                <a:cubicBezTo>
                  <a:pt x="198934" y="655996"/>
                  <a:pt x="222510" y="631618"/>
                  <a:pt x="269606" y="586943"/>
                </a:cubicBezTo>
                <a:cubicBezTo>
                  <a:pt x="271383" y="585259"/>
                  <a:pt x="273067" y="583466"/>
                  <a:pt x="276654" y="580065"/>
                </a:cubicBezTo>
                <a:cubicBezTo>
                  <a:pt x="311452" y="547081"/>
                  <a:pt x="328429" y="530107"/>
                  <a:pt x="348111" y="508413"/>
                </a:cubicBezTo>
                <a:cubicBezTo>
                  <a:pt x="446465" y="400009"/>
                  <a:pt x="507114" y="167549"/>
                  <a:pt x="474227" y="27373"/>
                </a:cubicBezTo>
                <a:cubicBezTo>
                  <a:pt x="471988" y="17822"/>
                  <a:pt x="466264" y="10201"/>
                  <a:pt x="458536" y="54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363301" y="177207"/>
            <a:ext cx="811345" cy="1638244"/>
          </a:xfrm>
          <a:custGeom>
            <a:avLst/>
            <a:gdLst/>
            <a:ahLst/>
            <a:cxnLst/>
            <a:rect l="l" t="t" r="r" b="b"/>
            <a:pathLst>
              <a:path w="477262" h="963673" extrusionOk="0">
                <a:moveTo>
                  <a:pt x="440027" y="3222"/>
                </a:moveTo>
                <a:cubicBezTo>
                  <a:pt x="431785" y="-617"/>
                  <a:pt x="421997" y="-1124"/>
                  <a:pt x="412779" y="2235"/>
                </a:cubicBezTo>
                <a:cubicBezTo>
                  <a:pt x="394340" y="8954"/>
                  <a:pt x="384956" y="29396"/>
                  <a:pt x="391676" y="47832"/>
                </a:cubicBezTo>
                <a:cubicBezTo>
                  <a:pt x="436533" y="170914"/>
                  <a:pt x="369177" y="349363"/>
                  <a:pt x="263909" y="464832"/>
                </a:cubicBezTo>
                <a:cubicBezTo>
                  <a:pt x="249065" y="481117"/>
                  <a:pt x="235920" y="494075"/>
                  <a:pt x="206264" y="522003"/>
                </a:cubicBezTo>
                <a:cubicBezTo>
                  <a:pt x="206074" y="522182"/>
                  <a:pt x="206090" y="521959"/>
                  <a:pt x="205896" y="522141"/>
                </a:cubicBezTo>
                <a:cubicBezTo>
                  <a:pt x="145898" y="578637"/>
                  <a:pt x="120602" y="606257"/>
                  <a:pt x="95179" y="647969"/>
                </a:cubicBezTo>
                <a:cubicBezTo>
                  <a:pt x="47371" y="726409"/>
                  <a:pt x="7983" y="839117"/>
                  <a:pt x="150" y="925091"/>
                </a:cubicBezTo>
                <a:cubicBezTo>
                  <a:pt x="-1628" y="944632"/>
                  <a:pt x="12634" y="961743"/>
                  <a:pt x="32174" y="963524"/>
                </a:cubicBezTo>
                <a:cubicBezTo>
                  <a:pt x="51719" y="965306"/>
                  <a:pt x="69198" y="950902"/>
                  <a:pt x="70976" y="931362"/>
                </a:cubicBezTo>
                <a:cubicBezTo>
                  <a:pt x="77780" y="856650"/>
                  <a:pt x="113602" y="754216"/>
                  <a:pt x="155958" y="684718"/>
                </a:cubicBezTo>
                <a:cubicBezTo>
                  <a:pt x="176964" y="650252"/>
                  <a:pt x="199354" y="626081"/>
                  <a:pt x="254748" y="573917"/>
                </a:cubicBezTo>
                <a:cubicBezTo>
                  <a:pt x="254943" y="573738"/>
                  <a:pt x="299865" y="530796"/>
                  <a:pt x="316328" y="512737"/>
                </a:cubicBezTo>
                <a:cubicBezTo>
                  <a:pt x="365865" y="458395"/>
                  <a:pt x="414224" y="380789"/>
                  <a:pt x="444026" y="301725"/>
                </a:cubicBezTo>
                <a:cubicBezTo>
                  <a:pt x="481306" y="202840"/>
                  <a:pt x="488839" y="106929"/>
                  <a:pt x="458373" y="23336"/>
                </a:cubicBezTo>
                <a:cubicBezTo>
                  <a:pt x="455013" y="14118"/>
                  <a:pt x="448269" y="7061"/>
                  <a:pt x="440027" y="32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577233" y="320050"/>
            <a:ext cx="821188" cy="1521228"/>
          </a:xfrm>
          <a:custGeom>
            <a:avLst/>
            <a:gdLst/>
            <a:ahLst/>
            <a:cxnLst/>
            <a:rect l="l" t="t" r="r" b="b"/>
            <a:pathLst>
              <a:path w="483052" h="894840" extrusionOk="0">
                <a:moveTo>
                  <a:pt x="443611" y="3858"/>
                </a:moveTo>
                <a:cubicBezTo>
                  <a:pt x="435535" y="-320"/>
                  <a:pt x="425912" y="-1230"/>
                  <a:pt x="416565" y="1745"/>
                </a:cubicBezTo>
                <a:cubicBezTo>
                  <a:pt x="397867" y="7693"/>
                  <a:pt x="387487" y="27733"/>
                  <a:pt x="393438" y="46431"/>
                </a:cubicBezTo>
                <a:cubicBezTo>
                  <a:pt x="393677" y="47187"/>
                  <a:pt x="394252" y="48947"/>
                  <a:pt x="395021" y="51708"/>
                </a:cubicBezTo>
                <a:cubicBezTo>
                  <a:pt x="396365" y="56521"/>
                  <a:pt x="397717" y="61915"/>
                  <a:pt x="399183" y="68184"/>
                </a:cubicBezTo>
                <a:cubicBezTo>
                  <a:pt x="403397" y="86241"/>
                  <a:pt x="406906" y="105964"/>
                  <a:pt x="409169" y="126536"/>
                </a:cubicBezTo>
                <a:cubicBezTo>
                  <a:pt x="416152" y="190065"/>
                  <a:pt x="409870" y="247155"/>
                  <a:pt x="386338" y="289733"/>
                </a:cubicBezTo>
                <a:cubicBezTo>
                  <a:pt x="383674" y="294555"/>
                  <a:pt x="380812" y="299097"/>
                  <a:pt x="377715" y="303509"/>
                </a:cubicBezTo>
                <a:cubicBezTo>
                  <a:pt x="345893" y="348848"/>
                  <a:pt x="314832" y="382067"/>
                  <a:pt x="243909" y="450914"/>
                </a:cubicBezTo>
                <a:cubicBezTo>
                  <a:pt x="235541" y="459038"/>
                  <a:pt x="234784" y="459771"/>
                  <a:pt x="231489" y="462981"/>
                </a:cubicBezTo>
                <a:cubicBezTo>
                  <a:pt x="163205" y="529395"/>
                  <a:pt x="127513" y="568613"/>
                  <a:pt x="93812" y="618992"/>
                </a:cubicBezTo>
                <a:cubicBezTo>
                  <a:pt x="50376" y="683924"/>
                  <a:pt x="11453" y="780192"/>
                  <a:pt x="398" y="853933"/>
                </a:cubicBezTo>
                <a:cubicBezTo>
                  <a:pt x="-2513" y="873335"/>
                  <a:pt x="10866" y="891532"/>
                  <a:pt x="30273" y="894442"/>
                </a:cubicBezTo>
                <a:cubicBezTo>
                  <a:pt x="49680" y="897353"/>
                  <a:pt x="67876" y="883974"/>
                  <a:pt x="70782" y="864567"/>
                </a:cubicBezTo>
                <a:cubicBezTo>
                  <a:pt x="80235" y="801538"/>
                  <a:pt x="114943" y="715025"/>
                  <a:pt x="152721" y="658554"/>
                </a:cubicBezTo>
                <a:cubicBezTo>
                  <a:pt x="182875" y="613474"/>
                  <a:pt x="216138" y="576988"/>
                  <a:pt x="281046" y="513858"/>
                </a:cubicBezTo>
                <a:cubicBezTo>
                  <a:pt x="284321" y="510676"/>
                  <a:pt x="285009" y="510146"/>
                  <a:pt x="293356" y="502045"/>
                </a:cubicBezTo>
                <a:cubicBezTo>
                  <a:pt x="367425" y="430147"/>
                  <a:pt x="400478" y="394641"/>
                  <a:pt x="435684" y="344472"/>
                </a:cubicBezTo>
                <a:cubicBezTo>
                  <a:pt x="440255" y="337963"/>
                  <a:pt x="444631" y="331085"/>
                  <a:pt x="448509" y="324066"/>
                </a:cubicBezTo>
                <a:cubicBezTo>
                  <a:pt x="480408" y="266343"/>
                  <a:pt x="488351" y="195538"/>
                  <a:pt x="479910" y="118769"/>
                </a:cubicBezTo>
                <a:cubicBezTo>
                  <a:pt x="477319" y="95200"/>
                  <a:pt x="473292" y="72839"/>
                  <a:pt x="468466" y="52154"/>
                </a:cubicBezTo>
                <a:cubicBezTo>
                  <a:pt x="465527" y="39576"/>
                  <a:pt x="462730" y="30203"/>
                  <a:pt x="460997" y="24757"/>
                </a:cubicBezTo>
                <a:cubicBezTo>
                  <a:pt x="458022" y="15408"/>
                  <a:pt x="451687" y="8035"/>
                  <a:pt x="443611" y="38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59409" y="318650"/>
            <a:ext cx="1416447" cy="1110867"/>
          </a:xfrm>
          <a:custGeom>
            <a:avLst/>
            <a:gdLst/>
            <a:ahLst/>
            <a:cxnLst/>
            <a:rect l="l" t="t" r="r" b="b"/>
            <a:pathLst>
              <a:path w="833204" h="653451" extrusionOk="0">
                <a:moveTo>
                  <a:pt x="51988" y="4035"/>
                </a:moveTo>
                <a:cubicBezTo>
                  <a:pt x="48293" y="2210"/>
                  <a:pt x="48198" y="2191"/>
                  <a:pt x="41406" y="497"/>
                </a:cubicBezTo>
                <a:cubicBezTo>
                  <a:pt x="32010" y="-488"/>
                  <a:pt x="31961" y="-375"/>
                  <a:pt x="18703" y="4291"/>
                </a:cubicBezTo>
                <a:cubicBezTo>
                  <a:pt x="6916" y="13168"/>
                  <a:pt x="7062" y="13204"/>
                  <a:pt x="2335" y="23106"/>
                </a:cubicBezTo>
                <a:cubicBezTo>
                  <a:pt x="145" y="30956"/>
                  <a:pt x="111" y="31001"/>
                  <a:pt x="0" y="35751"/>
                </a:cubicBezTo>
                <a:cubicBezTo>
                  <a:pt x="1278" y="46103"/>
                  <a:pt x="1180" y="45939"/>
                  <a:pt x="2259" y="48330"/>
                </a:cubicBezTo>
                <a:cubicBezTo>
                  <a:pt x="3195" y="50786"/>
                  <a:pt x="3840" y="51921"/>
                  <a:pt x="5109" y="54175"/>
                </a:cubicBezTo>
                <a:cubicBezTo>
                  <a:pt x="6045" y="55837"/>
                  <a:pt x="7408" y="58195"/>
                  <a:pt x="9251" y="61210"/>
                </a:cubicBezTo>
                <a:cubicBezTo>
                  <a:pt x="12912" y="67199"/>
                  <a:pt x="18338" y="75867"/>
                  <a:pt x="24678" y="85794"/>
                </a:cubicBezTo>
                <a:cubicBezTo>
                  <a:pt x="40364" y="110354"/>
                  <a:pt x="59180" y="138890"/>
                  <a:pt x="78085" y="166703"/>
                </a:cubicBezTo>
                <a:cubicBezTo>
                  <a:pt x="131913" y="245885"/>
                  <a:pt x="176540" y="304769"/>
                  <a:pt x="206144" y="331374"/>
                </a:cubicBezTo>
                <a:cubicBezTo>
                  <a:pt x="300081" y="415793"/>
                  <a:pt x="379157" y="469718"/>
                  <a:pt x="471539" y="515466"/>
                </a:cubicBezTo>
                <a:cubicBezTo>
                  <a:pt x="515368" y="537172"/>
                  <a:pt x="542499" y="548754"/>
                  <a:pt x="640949" y="589474"/>
                </a:cubicBezTo>
                <a:cubicBezTo>
                  <a:pt x="700890" y="614269"/>
                  <a:pt x="738566" y="630299"/>
                  <a:pt x="783103" y="650321"/>
                </a:cubicBezTo>
                <a:cubicBezTo>
                  <a:pt x="801004" y="658365"/>
                  <a:pt x="822030" y="650374"/>
                  <a:pt x="830073" y="632477"/>
                </a:cubicBezTo>
                <a:cubicBezTo>
                  <a:pt x="838117" y="614580"/>
                  <a:pt x="830130" y="593550"/>
                  <a:pt x="812233" y="585507"/>
                </a:cubicBezTo>
                <a:cubicBezTo>
                  <a:pt x="766898" y="565132"/>
                  <a:pt x="728486" y="549049"/>
                  <a:pt x="667938" y="524004"/>
                </a:cubicBezTo>
                <a:cubicBezTo>
                  <a:pt x="571151" y="483972"/>
                  <a:pt x="544761" y="472386"/>
                  <a:pt x="502944" y="451680"/>
                </a:cubicBezTo>
                <a:cubicBezTo>
                  <a:pt x="416420" y="408830"/>
                  <a:pt x="342841" y="358625"/>
                  <a:pt x="253653" y="278473"/>
                </a:cubicBezTo>
                <a:cubicBezTo>
                  <a:pt x="229975" y="257192"/>
                  <a:pt x="187146" y="200793"/>
                  <a:pt x="136816" y="126758"/>
                </a:cubicBezTo>
                <a:cubicBezTo>
                  <a:pt x="118304" y="99525"/>
                  <a:pt x="99804" y="71548"/>
                  <a:pt x="84473" y="47544"/>
                </a:cubicBezTo>
                <a:cubicBezTo>
                  <a:pt x="78365" y="37980"/>
                  <a:pt x="73357" y="29832"/>
                  <a:pt x="69969" y="24289"/>
                </a:cubicBezTo>
                <a:cubicBezTo>
                  <a:pt x="68538" y="21946"/>
                  <a:pt x="66991" y="19348"/>
                  <a:pt x="67171" y="19684"/>
                </a:cubicBezTo>
                <a:cubicBezTo>
                  <a:pt x="67496" y="20280"/>
                  <a:pt x="67518" y="20364"/>
                  <a:pt x="68678" y="23100"/>
                </a:cubicBezTo>
                <a:cubicBezTo>
                  <a:pt x="67358" y="19669"/>
                  <a:pt x="65759" y="16386"/>
                  <a:pt x="63307" y="13383"/>
                </a:cubicBezTo>
                <a:cubicBezTo>
                  <a:pt x="62600" y="11984"/>
                  <a:pt x="62607" y="11901"/>
                  <a:pt x="51988" y="4035"/>
                </a:cubicBezTo>
                <a:close/>
                <a:moveTo>
                  <a:pt x="69119" y="45817"/>
                </a:moveTo>
                <a:cubicBezTo>
                  <a:pt x="68852" y="46800"/>
                  <a:pt x="69113" y="46645"/>
                  <a:pt x="68715" y="48070"/>
                </a:cubicBezTo>
                <a:cubicBezTo>
                  <a:pt x="68430" y="48668"/>
                  <a:pt x="68401" y="48806"/>
                  <a:pt x="68147" y="49336"/>
                </a:cubicBezTo>
                <a:cubicBezTo>
                  <a:pt x="68611" y="48208"/>
                  <a:pt x="68774" y="46982"/>
                  <a:pt x="69119" y="45817"/>
                </a:cubicBezTo>
                <a:close/>
                <a:moveTo>
                  <a:pt x="64201" y="56084"/>
                </a:moveTo>
                <a:cubicBezTo>
                  <a:pt x="63609" y="56903"/>
                  <a:pt x="62365" y="58397"/>
                  <a:pt x="61595" y="59173"/>
                </a:cubicBezTo>
                <a:cubicBezTo>
                  <a:pt x="62505" y="58155"/>
                  <a:pt x="63427" y="57181"/>
                  <a:pt x="64201" y="56084"/>
                </a:cubicBezTo>
                <a:close/>
                <a:moveTo>
                  <a:pt x="53676" y="65960"/>
                </a:moveTo>
                <a:cubicBezTo>
                  <a:pt x="53068" y="66419"/>
                  <a:pt x="53030" y="66370"/>
                  <a:pt x="52348" y="66885"/>
                </a:cubicBezTo>
                <a:cubicBezTo>
                  <a:pt x="51771" y="67088"/>
                  <a:pt x="51888" y="66865"/>
                  <a:pt x="51360" y="67050"/>
                </a:cubicBezTo>
                <a:cubicBezTo>
                  <a:pt x="52127" y="66667"/>
                  <a:pt x="52931" y="66403"/>
                  <a:pt x="53676" y="65960"/>
                </a:cubicBezTo>
                <a:close/>
                <a:moveTo>
                  <a:pt x="30265" y="70654"/>
                </a:moveTo>
                <a:cubicBezTo>
                  <a:pt x="30026" y="70629"/>
                  <a:pt x="29895" y="70706"/>
                  <a:pt x="29644" y="70680"/>
                </a:cubicBezTo>
                <a:cubicBezTo>
                  <a:pt x="22863" y="68988"/>
                  <a:pt x="22746" y="68962"/>
                  <a:pt x="19062" y="67141"/>
                </a:cubicBezTo>
                <a:cubicBezTo>
                  <a:pt x="22559" y="68988"/>
                  <a:pt x="26415" y="70052"/>
                  <a:pt x="30265" y="706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-2743" y="495271"/>
            <a:ext cx="1429681" cy="1120453"/>
          </a:xfrm>
          <a:custGeom>
            <a:avLst/>
            <a:gdLst/>
            <a:ahLst/>
            <a:cxnLst/>
            <a:rect l="l" t="t" r="r" b="b"/>
            <a:pathLst>
              <a:path w="840989" h="659090" extrusionOk="0">
                <a:moveTo>
                  <a:pt x="55783" y="6360"/>
                </a:moveTo>
                <a:cubicBezTo>
                  <a:pt x="44414" y="-1543"/>
                  <a:pt x="29055" y="-2363"/>
                  <a:pt x="16612" y="5493"/>
                </a:cubicBezTo>
                <a:cubicBezTo>
                  <a:pt x="20" y="15969"/>
                  <a:pt x="-5003" y="38062"/>
                  <a:pt x="5473" y="54654"/>
                </a:cubicBezTo>
                <a:cubicBezTo>
                  <a:pt x="5806" y="55182"/>
                  <a:pt x="24166" y="83673"/>
                  <a:pt x="30955" y="94105"/>
                </a:cubicBezTo>
                <a:cubicBezTo>
                  <a:pt x="50359" y="123915"/>
                  <a:pt x="70365" y="154175"/>
                  <a:pt x="90025" y="182730"/>
                </a:cubicBezTo>
                <a:cubicBezTo>
                  <a:pt x="94702" y="189523"/>
                  <a:pt x="99363" y="196190"/>
                  <a:pt x="103893" y="202659"/>
                </a:cubicBezTo>
                <a:cubicBezTo>
                  <a:pt x="138148" y="251536"/>
                  <a:pt x="166252" y="288402"/>
                  <a:pt x="187232" y="310408"/>
                </a:cubicBezTo>
                <a:cubicBezTo>
                  <a:pt x="287990" y="416088"/>
                  <a:pt x="366001" y="475009"/>
                  <a:pt x="458639" y="519724"/>
                </a:cubicBezTo>
                <a:cubicBezTo>
                  <a:pt x="498663" y="539042"/>
                  <a:pt x="513932" y="545256"/>
                  <a:pt x="617746" y="584839"/>
                </a:cubicBezTo>
                <a:cubicBezTo>
                  <a:pt x="686030" y="610876"/>
                  <a:pt x="733794" y="630299"/>
                  <a:pt x="790889" y="655960"/>
                </a:cubicBezTo>
                <a:cubicBezTo>
                  <a:pt x="808785" y="664004"/>
                  <a:pt x="829815" y="656013"/>
                  <a:pt x="837859" y="638116"/>
                </a:cubicBezTo>
                <a:cubicBezTo>
                  <a:pt x="845903" y="620219"/>
                  <a:pt x="837912" y="599189"/>
                  <a:pt x="820015" y="591145"/>
                </a:cubicBezTo>
                <a:cubicBezTo>
                  <a:pt x="761451" y="564825"/>
                  <a:pt x="712537" y="544803"/>
                  <a:pt x="643075" y="518320"/>
                </a:cubicBezTo>
                <a:cubicBezTo>
                  <a:pt x="541686" y="479660"/>
                  <a:pt x="526910" y="473746"/>
                  <a:pt x="489542" y="455707"/>
                </a:cubicBezTo>
                <a:cubicBezTo>
                  <a:pt x="405042" y="414923"/>
                  <a:pt x="333900" y="361236"/>
                  <a:pt x="238757" y="261442"/>
                </a:cubicBezTo>
                <a:cubicBezTo>
                  <a:pt x="220949" y="242764"/>
                  <a:pt x="194397" y="207962"/>
                  <a:pt x="162091" y="161866"/>
                </a:cubicBezTo>
                <a:cubicBezTo>
                  <a:pt x="157676" y="155563"/>
                  <a:pt x="153183" y="149054"/>
                  <a:pt x="148616" y="142419"/>
                </a:cubicBezTo>
                <a:cubicBezTo>
                  <a:pt x="129341" y="114422"/>
                  <a:pt x="109448" y="84705"/>
                  <a:pt x="90357" y="55373"/>
                </a:cubicBezTo>
                <a:cubicBezTo>
                  <a:pt x="83673" y="45104"/>
                  <a:pt x="65801" y="16965"/>
                  <a:pt x="65520" y="16519"/>
                </a:cubicBezTo>
                <a:cubicBezTo>
                  <a:pt x="62901" y="12370"/>
                  <a:pt x="59572" y="8995"/>
                  <a:pt x="55783" y="63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-129997" y="670822"/>
            <a:ext cx="2178149" cy="2467895"/>
          </a:xfrm>
          <a:custGeom>
            <a:avLst/>
            <a:gdLst/>
            <a:ahLst/>
            <a:cxnLst/>
            <a:rect l="l" t="t" r="r" b="b"/>
            <a:pathLst>
              <a:path w="1281264" h="1451703" extrusionOk="0">
                <a:moveTo>
                  <a:pt x="45069" y="1362"/>
                </a:moveTo>
                <a:cubicBezTo>
                  <a:pt x="36309" y="-1075"/>
                  <a:pt x="26656" y="-359"/>
                  <a:pt x="18113" y="4463"/>
                </a:cubicBezTo>
                <a:cubicBezTo>
                  <a:pt x="1026" y="14109"/>
                  <a:pt x="-5065" y="35767"/>
                  <a:pt x="4581" y="52854"/>
                </a:cubicBezTo>
                <a:cubicBezTo>
                  <a:pt x="6371" y="56024"/>
                  <a:pt x="9746" y="61813"/>
                  <a:pt x="14601" y="69832"/>
                </a:cubicBezTo>
                <a:cubicBezTo>
                  <a:pt x="22593" y="83041"/>
                  <a:pt x="31714" y="97991"/>
                  <a:pt x="42402" y="114280"/>
                </a:cubicBezTo>
                <a:cubicBezTo>
                  <a:pt x="72867" y="160720"/>
                  <a:pt x="108013" y="209059"/>
                  <a:pt x="147072" y="257179"/>
                </a:cubicBezTo>
                <a:cubicBezTo>
                  <a:pt x="240437" y="372198"/>
                  <a:pt x="341989" y="467317"/>
                  <a:pt x="449807" y="530177"/>
                </a:cubicBezTo>
                <a:cubicBezTo>
                  <a:pt x="450896" y="530812"/>
                  <a:pt x="451896" y="531282"/>
                  <a:pt x="452985" y="531909"/>
                </a:cubicBezTo>
                <a:cubicBezTo>
                  <a:pt x="537279" y="580479"/>
                  <a:pt x="620460" y="604577"/>
                  <a:pt x="764217" y="631619"/>
                </a:cubicBezTo>
                <a:cubicBezTo>
                  <a:pt x="883483" y="654049"/>
                  <a:pt x="901675" y="657968"/>
                  <a:pt x="941294" y="671638"/>
                </a:cubicBezTo>
                <a:cubicBezTo>
                  <a:pt x="990608" y="688661"/>
                  <a:pt x="1021176" y="709877"/>
                  <a:pt x="1037652" y="739594"/>
                </a:cubicBezTo>
                <a:cubicBezTo>
                  <a:pt x="1061398" y="782435"/>
                  <a:pt x="1048076" y="805595"/>
                  <a:pt x="960701" y="891856"/>
                </a:cubicBezTo>
                <a:cubicBezTo>
                  <a:pt x="896133" y="955598"/>
                  <a:pt x="864323" y="996865"/>
                  <a:pt x="846026" y="1054251"/>
                </a:cubicBezTo>
                <a:cubicBezTo>
                  <a:pt x="813972" y="1154786"/>
                  <a:pt x="836270" y="1233085"/>
                  <a:pt x="906978" y="1293750"/>
                </a:cubicBezTo>
                <a:cubicBezTo>
                  <a:pt x="957219" y="1336850"/>
                  <a:pt x="1008550" y="1360876"/>
                  <a:pt x="1148425" y="1415348"/>
                </a:cubicBezTo>
                <a:cubicBezTo>
                  <a:pt x="1188218" y="1430844"/>
                  <a:pt x="1208535" y="1439122"/>
                  <a:pt x="1231929" y="1448919"/>
                </a:cubicBezTo>
                <a:cubicBezTo>
                  <a:pt x="1250028" y="1456501"/>
                  <a:pt x="1270905" y="1448077"/>
                  <a:pt x="1278483" y="1429978"/>
                </a:cubicBezTo>
                <a:cubicBezTo>
                  <a:pt x="1286061" y="1411878"/>
                  <a:pt x="1277637" y="1391006"/>
                  <a:pt x="1259541" y="1383424"/>
                </a:cubicBezTo>
                <a:cubicBezTo>
                  <a:pt x="1235427" y="1373328"/>
                  <a:pt x="1214478" y="1365013"/>
                  <a:pt x="1174146" y="1349307"/>
                </a:cubicBezTo>
                <a:cubicBezTo>
                  <a:pt x="1042862" y="1298183"/>
                  <a:pt x="994936" y="1275716"/>
                  <a:pt x="953337" y="1240027"/>
                </a:cubicBezTo>
                <a:cubicBezTo>
                  <a:pt x="904250" y="1197919"/>
                  <a:pt x="890259" y="1149107"/>
                  <a:pt x="913629" y="1075811"/>
                </a:cubicBezTo>
                <a:cubicBezTo>
                  <a:pt x="927381" y="1032686"/>
                  <a:pt x="953847" y="998650"/>
                  <a:pt x="1010626" y="942595"/>
                </a:cubicBezTo>
                <a:cubicBezTo>
                  <a:pt x="1069437" y="884537"/>
                  <a:pt x="1081343" y="871697"/>
                  <a:pt x="1098297" y="842319"/>
                </a:cubicBezTo>
                <a:cubicBezTo>
                  <a:pt x="1123937" y="797887"/>
                  <a:pt x="1126006" y="752192"/>
                  <a:pt x="1099964" y="705218"/>
                </a:cubicBezTo>
                <a:cubicBezTo>
                  <a:pt x="1073700" y="657830"/>
                  <a:pt x="1028900" y="626696"/>
                  <a:pt x="964486" y="604464"/>
                </a:cubicBezTo>
                <a:cubicBezTo>
                  <a:pt x="920013" y="589113"/>
                  <a:pt x="901351" y="585069"/>
                  <a:pt x="777361" y="561748"/>
                </a:cubicBezTo>
                <a:cubicBezTo>
                  <a:pt x="641008" y="536103"/>
                  <a:pt x="564001" y="513761"/>
                  <a:pt x="488580" y="470309"/>
                </a:cubicBezTo>
                <a:cubicBezTo>
                  <a:pt x="487596" y="469742"/>
                  <a:pt x="486390" y="469151"/>
                  <a:pt x="485402" y="468576"/>
                </a:cubicBezTo>
                <a:cubicBezTo>
                  <a:pt x="386074" y="410664"/>
                  <a:pt x="290542" y="321463"/>
                  <a:pt x="202129" y="212540"/>
                </a:cubicBezTo>
                <a:cubicBezTo>
                  <a:pt x="164676" y="166400"/>
                  <a:pt x="131131" y="119830"/>
                  <a:pt x="101917" y="75297"/>
                </a:cubicBezTo>
                <a:cubicBezTo>
                  <a:pt x="91716" y="59748"/>
                  <a:pt x="82762" y="45652"/>
                  <a:pt x="75205" y="33164"/>
                </a:cubicBezTo>
                <a:cubicBezTo>
                  <a:pt x="72582" y="28828"/>
                  <a:pt x="66825" y="18566"/>
                  <a:pt x="66504" y="17996"/>
                </a:cubicBezTo>
                <a:cubicBezTo>
                  <a:pt x="61680" y="9450"/>
                  <a:pt x="53828" y="3799"/>
                  <a:pt x="45069" y="13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1257384" y="701961"/>
            <a:ext cx="333666" cy="161420"/>
          </a:xfrm>
          <a:custGeom>
            <a:avLst/>
            <a:gdLst/>
            <a:ahLst/>
            <a:cxnLst/>
            <a:rect l="l" t="t" r="r" b="b"/>
            <a:pathLst>
              <a:path w="196274" h="94953" extrusionOk="0">
                <a:moveTo>
                  <a:pt x="174734" y="2419"/>
                </a:moveTo>
                <a:cubicBezTo>
                  <a:pt x="166670" y="-767"/>
                  <a:pt x="157314" y="-921"/>
                  <a:pt x="148805" y="2646"/>
                </a:cubicBezTo>
                <a:cubicBezTo>
                  <a:pt x="107563" y="19951"/>
                  <a:pt x="88529" y="24088"/>
                  <a:pt x="50201" y="27064"/>
                </a:cubicBezTo>
                <a:cubicBezTo>
                  <a:pt x="49400" y="27125"/>
                  <a:pt x="35174" y="28307"/>
                  <a:pt x="29313" y="28991"/>
                </a:cubicBezTo>
                <a:cubicBezTo>
                  <a:pt x="10853" y="31140"/>
                  <a:pt x="-2226" y="47547"/>
                  <a:pt x="316" y="65740"/>
                </a:cubicBezTo>
                <a:cubicBezTo>
                  <a:pt x="2858" y="83932"/>
                  <a:pt x="19905" y="96870"/>
                  <a:pt x="38364" y="94720"/>
                </a:cubicBezTo>
                <a:cubicBezTo>
                  <a:pt x="43161" y="94162"/>
                  <a:pt x="47768" y="93850"/>
                  <a:pt x="55269" y="93263"/>
                </a:cubicBezTo>
                <a:cubicBezTo>
                  <a:pt x="56051" y="93202"/>
                  <a:pt x="56002" y="93162"/>
                  <a:pt x="56791" y="93101"/>
                </a:cubicBezTo>
                <a:cubicBezTo>
                  <a:pt x="101823" y="89603"/>
                  <a:pt x="127678" y="84005"/>
                  <a:pt x="176244" y="63627"/>
                </a:cubicBezTo>
                <a:cubicBezTo>
                  <a:pt x="193258" y="56490"/>
                  <a:pt x="200937" y="37273"/>
                  <a:pt x="193347" y="20405"/>
                </a:cubicBezTo>
                <a:cubicBezTo>
                  <a:pt x="189554" y="11968"/>
                  <a:pt x="182797" y="5609"/>
                  <a:pt x="174734" y="24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1157584" y="904474"/>
            <a:ext cx="446644" cy="165029"/>
          </a:xfrm>
          <a:custGeom>
            <a:avLst/>
            <a:gdLst/>
            <a:ahLst/>
            <a:cxnLst/>
            <a:rect l="l" t="t" r="r" b="b"/>
            <a:pathLst>
              <a:path w="262732" h="97076" extrusionOk="0">
                <a:moveTo>
                  <a:pt x="247530" y="21173"/>
                </a:moveTo>
                <a:cubicBezTo>
                  <a:pt x="240608" y="16922"/>
                  <a:pt x="232155" y="15465"/>
                  <a:pt x="223650" y="17432"/>
                </a:cubicBezTo>
                <a:cubicBezTo>
                  <a:pt x="217400" y="18878"/>
                  <a:pt x="188856" y="25508"/>
                  <a:pt x="181776" y="27107"/>
                </a:cubicBezTo>
                <a:cubicBezTo>
                  <a:pt x="168409" y="30123"/>
                  <a:pt x="158580" y="32062"/>
                  <a:pt x="149707" y="33119"/>
                </a:cubicBezTo>
                <a:cubicBezTo>
                  <a:pt x="117650" y="36944"/>
                  <a:pt x="91952" y="30447"/>
                  <a:pt x="47577" y="4426"/>
                </a:cubicBezTo>
                <a:cubicBezTo>
                  <a:pt x="32457" y="-4444"/>
                  <a:pt x="13127" y="430"/>
                  <a:pt x="4323" y="15360"/>
                </a:cubicBezTo>
                <a:cubicBezTo>
                  <a:pt x="-4486" y="30289"/>
                  <a:pt x="590" y="49514"/>
                  <a:pt x="15714" y="58379"/>
                </a:cubicBezTo>
                <a:cubicBezTo>
                  <a:pt x="71465" y="91076"/>
                  <a:pt x="110829" y="101220"/>
                  <a:pt x="157783" y="95618"/>
                </a:cubicBezTo>
                <a:cubicBezTo>
                  <a:pt x="169203" y="94258"/>
                  <a:pt x="181023" y="91942"/>
                  <a:pt x="196341" y="88485"/>
                </a:cubicBezTo>
                <a:cubicBezTo>
                  <a:pt x="203883" y="86785"/>
                  <a:pt x="232653" y="80053"/>
                  <a:pt x="238539" y="78689"/>
                </a:cubicBezTo>
                <a:cubicBezTo>
                  <a:pt x="255549" y="74754"/>
                  <a:pt x="265945" y="57691"/>
                  <a:pt x="261836" y="40774"/>
                </a:cubicBezTo>
                <a:cubicBezTo>
                  <a:pt x="259779" y="32317"/>
                  <a:pt x="254452" y="25427"/>
                  <a:pt x="247530" y="211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"/>
          <p:cNvGrpSpPr/>
          <p:nvPr/>
        </p:nvGrpSpPr>
        <p:grpSpPr>
          <a:xfrm rot="3652917">
            <a:off x="251932" y="3837649"/>
            <a:ext cx="1231385" cy="1322912"/>
            <a:chOff x="4612386" y="-5"/>
            <a:chExt cx="1231412" cy="1322941"/>
          </a:xfrm>
        </p:grpSpPr>
        <p:grpSp>
          <p:nvGrpSpPr>
            <p:cNvPr id="156" name="Google Shape;156;p2"/>
            <p:cNvGrpSpPr/>
            <p:nvPr/>
          </p:nvGrpSpPr>
          <p:grpSpPr>
            <a:xfrm rot="-903126">
              <a:off x="4739371" y="107922"/>
              <a:ext cx="977441" cy="1107086"/>
              <a:chOff x="5712400" y="3251700"/>
              <a:chExt cx="977431" cy="1107075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5824125" y="3376625"/>
                <a:ext cx="742200" cy="895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24525" y="4181475"/>
                <a:ext cx="941400" cy="177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724525" y="3251700"/>
                <a:ext cx="941400" cy="177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60" name="Google Shape;160;p2"/>
              <p:cNvGrpSpPr/>
              <p:nvPr/>
            </p:nvGrpSpPr>
            <p:grpSpPr>
              <a:xfrm rot="750062">
                <a:off x="5769124" y="3478055"/>
                <a:ext cx="863984" cy="618734"/>
                <a:chOff x="3382636" y="190450"/>
                <a:chExt cx="507919" cy="363741"/>
              </a:xfrm>
            </p:grpSpPr>
            <p:sp>
              <p:nvSpPr>
                <p:cNvPr id="161" name="Google Shape;161;p2"/>
                <p:cNvSpPr/>
                <p:nvPr/>
              </p:nvSpPr>
              <p:spPr>
                <a:xfrm>
                  <a:off x="3390688" y="240058"/>
                  <a:ext cx="468120" cy="138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120" h="138108" extrusionOk="0">
                      <a:moveTo>
                        <a:pt x="461864" y="1289"/>
                      </a:moveTo>
                      <a:cubicBezTo>
                        <a:pt x="459164" y="-135"/>
                        <a:pt x="455711" y="-393"/>
                        <a:pt x="452561" y="583"/>
                      </a:cubicBezTo>
                      <a:cubicBezTo>
                        <a:pt x="451885" y="793"/>
                        <a:pt x="411926" y="12904"/>
                        <a:pt x="397268" y="17282"/>
                      </a:cubicBezTo>
                      <a:cubicBezTo>
                        <a:pt x="355390" y="29791"/>
                        <a:pt x="312820" y="42278"/>
                        <a:pt x="272553" y="53428"/>
                      </a:cubicBezTo>
                      <a:cubicBezTo>
                        <a:pt x="266149" y="55202"/>
                        <a:pt x="220786" y="67476"/>
                        <a:pt x="205630" y="71371"/>
                      </a:cubicBezTo>
                      <a:cubicBezTo>
                        <a:pt x="157234" y="83805"/>
                        <a:pt x="109859" y="94610"/>
                        <a:pt x="65965" y="103626"/>
                      </a:cubicBezTo>
                      <a:cubicBezTo>
                        <a:pt x="50611" y="106780"/>
                        <a:pt x="16671" y="113223"/>
                        <a:pt x="13506" y="113789"/>
                      </a:cubicBezTo>
                      <a:cubicBezTo>
                        <a:pt x="11619" y="114128"/>
                        <a:pt x="10538" y="114331"/>
                        <a:pt x="9895" y="114443"/>
                      </a:cubicBezTo>
                      <a:cubicBezTo>
                        <a:pt x="3398" y="115560"/>
                        <a:pt x="-942" y="121844"/>
                        <a:pt x="175" y="128343"/>
                      </a:cubicBezTo>
                      <a:cubicBezTo>
                        <a:pt x="1293" y="134842"/>
                        <a:pt x="7268" y="139047"/>
                        <a:pt x="13765" y="137929"/>
                      </a:cubicBezTo>
                      <a:cubicBezTo>
                        <a:pt x="14461" y="137810"/>
                        <a:pt x="24800" y="135767"/>
                        <a:pt x="29095" y="134963"/>
                      </a:cubicBezTo>
                      <a:cubicBezTo>
                        <a:pt x="41353" y="132671"/>
                        <a:pt x="55541" y="130078"/>
                        <a:pt x="71038" y="126895"/>
                      </a:cubicBezTo>
                      <a:cubicBezTo>
                        <a:pt x="115296" y="117805"/>
                        <a:pt x="162663" y="107135"/>
                        <a:pt x="211459" y="94598"/>
                      </a:cubicBezTo>
                      <a:cubicBezTo>
                        <a:pt x="226733" y="90674"/>
                        <a:pt x="272525" y="77950"/>
                        <a:pt x="278961" y="76168"/>
                      </a:cubicBezTo>
                      <a:cubicBezTo>
                        <a:pt x="319398" y="64969"/>
                        <a:pt x="361968" y="52708"/>
                        <a:pt x="403988" y="40157"/>
                      </a:cubicBezTo>
                      <a:cubicBezTo>
                        <a:pt x="418695" y="35764"/>
                        <a:pt x="459026" y="23498"/>
                        <a:pt x="459726" y="23281"/>
                      </a:cubicBezTo>
                      <a:cubicBezTo>
                        <a:pt x="466025" y="21328"/>
                        <a:pt x="469535" y="14870"/>
                        <a:pt x="467580" y="8572"/>
                      </a:cubicBezTo>
                      <a:cubicBezTo>
                        <a:pt x="466604" y="5423"/>
                        <a:pt x="464568" y="2713"/>
                        <a:pt x="461864" y="1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3382636" y="190450"/>
                  <a:ext cx="464701" cy="13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01" h="136953" extrusionOk="0">
                      <a:moveTo>
                        <a:pt x="457601" y="1046"/>
                      </a:moveTo>
                      <a:cubicBezTo>
                        <a:pt x="454811" y="-204"/>
                        <a:pt x="451553" y="-387"/>
                        <a:pt x="448472" y="786"/>
                      </a:cubicBezTo>
                      <a:cubicBezTo>
                        <a:pt x="447865" y="1017"/>
                        <a:pt x="411485" y="14442"/>
                        <a:pt x="397980" y="19197"/>
                      </a:cubicBezTo>
                      <a:cubicBezTo>
                        <a:pt x="359409" y="32784"/>
                        <a:pt x="319625" y="46065"/>
                        <a:pt x="281139" y="57646"/>
                      </a:cubicBezTo>
                      <a:cubicBezTo>
                        <a:pt x="264359" y="62696"/>
                        <a:pt x="248224" y="67189"/>
                        <a:pt x="232671" y="71389"/>
                      </a:cubicBezTo>
                      <a:cubicBezTo>
                        <a:pt x="226773" y="72983"/>
                        <a:pt x="220834" y="74538"/>
                        <a:pt x="215151" y="75994"/>
                      </a:cubicBezTo>
                      <a:cubicBezTo>
                        <a:pt x="167318" y="88252"/>
                        <a:pt x="118611" y="97882"/>
                        <a:pt x="71669" y="105116"/>
                      </a:cubicBezTo>
                      <a:cubicBezTo>
                        <a:pt x="55245" y="107648"/>
                        <a:pt x="40506" y="109733"/>
                        <a:pt x="27196" y="111348"/>
                      </a:cubicBezTo>
                      <a:cubicBezTo>
                        <a:pt x="22549" y="111912"/>
                        <a:pt x="11283" y="112949"/>
                        <a:pt x="10578" y="113017"/>
                      </a:cubicBezTo>
                      <a:cubicBezTo>
                        <a:pt x="4017" y="113645"/>
                        <a:pt x="-570" y="119639"/>
                        <a:pt x="57" y="126202"/>
                      </a:cubicBezTo>
                      <a:cubicBezTo>
                        <a:pt x="685" y="132766"/>
                        <a:pt x="6235" y="137525"/>
                        <a:pt x="12797" y="136898"/>
                      </a:cubicBezTo>
                      <a:cubicBezTo>
                        <a:pt x="13594" y="136822"/>
                        <a:pt x="25107" y="135629"/>
                        <a:pt x="29864" y="135053"/>
                      </a:cubicBezTo>
                      <a:cubicBezTo>
                        <a:pt x="43417" y="133407"/>
                        <a:pt x="58852" y="131173"/>
                        <a:pt x="75539" y="128602"/>
                      </a:cubicBezTo>
                      <a:cubicBezTo>
                        <a:pt x="123201" y="121256"/>
                        <a:pt x="172641" y="111825"/>
                        <a:pt x="221291" y="99356"/>
                      </a:cubicBezTo>
                      <a:cubicBezTo>
                        <a:pt x="227076" y="97874"/>
                        <a:pt x="232950" y="96060"/>
                        <a:pt x="238945" y="94440"/>
                      </a:cubicBezTo>
                      <a:cubicBezTo>
                        <a:pt x="254725" y="90178"/>
                        <a:pt x="271318" y="85457"/>
                        <a:pt x="288308" y="80345"/>
                      </a:cubicBezTo>
                      <a:cubicBezTo>
                        <a:pt x="327178" y="68647"/>
                        <a:pt x="367008" y="55555"/>
                        <a:pt x="405906" y="41854"/>
                      </a:cubicBezTo>
                      <a:cubicBezTo>
                        <a:pt x="419516" y="37059"/>
                        <a:pt x="456512" y="23647"/>
                        <a:pt x="457151" y="23402"/>
                      </a:cubicBezTo>
                      <a:cubicBezTo>
                        <a:pt x="463317" y="21056"/>
                        <a:pt x="466240" y="14005"/>
                        <a:pt x="463896" y="7842"/>
                      </a:cubicBezTo>
                      <a:cubicBezTo>
                        <a:pt x="462722" y="4760"/>
                        <a:pt x="460386" y="2297"/>
                        <a:pt x="457601" y="10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403213" y="288094"/>
                  <a:ext cx="462110" cy="13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10" h="139893" extrusionOk="0">
                      <a:moveTo>
                        <a:pt x="454395" y="821"/>
                      </a:moveTo>
                      <a:cubicBezTo>
                        <a:pt x="451553" y="-300"/>
                        <a:pt x="448464" y="-306"/>
                        <a:pt x="445440" y="1007"/>
                      </a:cubicBezTo>
                      <a:cubicBezTo>
                        <a:pt x="444035" y="1617"/>
                        <a:pt x="441024" y="2973"/>
                        <a:pt x="436384" y="4845"/>
                      </a:cubicBezTo>
                      <a:cubicBezTo>
                        <a:pt x="428584" y="7995"/>
                        <a:pt x="419026" y="11665"/>
                        <a:pt x="407526" y="15995"/>
                      </a:cubicBezTo>
                      <a:cubicBezTo>
                        <a:pt x="374570" y="28400"/>
                        <a:pt x="333044" y="43136"/>
                        <a:pt x="282467" y="59756"/>
                      </a:cubicBezTo>
                      <a:cubicBezTo>
                        <a:pt x="255441" y="68636"/>
                        <a:pt x="224579" y="76663"/>
                        <a:pt x="190846" y="84368"/>
                      </a:cubicBezTo>
                      <a:cubicBezTo>
                        <a:pt x="150393" y="93607"/>
                        <a:pt x="107871" y="101627"/>
                        <a:pt x="65912" y="108221"/>
                      </a:cubicBezTo>
                      <a:cubicBezTo>
                        <a:pt x="51222" y="110529"/>
                        <a:pt x="17440" y="115349"/>
                        <a:pt x="14218" y="115759"/>
                      </a:cubicBezTo>
                      <a:cubicBezTo>
                        <a:pt x="12299" y="116004"/>
                        <a:pt x="10959" y="116199"/>
                        <a:pt x="10299" y="116278"/>
                      </a:cubicBezTo>
                      <a:cubicBezTo>
                        <a:pt x="3749" y="117062"/>
                        <a:pt x="-695" y="123049"/>
                        <a:pt x="90" y="129599"/>
                      </a:cubicBezTo>
                      <a:cubicBezTo>
                        <a:pt x="871" y="136145"/>
                        <a:pt x="6862" y="140589"/>
                        <a:pt x="13408" y="139804"/>
                      </a:cubicBezTo>
                      <a:cubicBezTo>
                        <a:pt x="14129" y="139719"/>
                        <a:pt x="24346" y="138492"/>
                        <a:pt x="28649" y="137910"/>
                      </a:cubicBezTo>
                      <a:cubicBezTo>
                        <a:pt x="40919" y="136242"/>
                        <a:pt x="54788" y="134351"/>
                        <a:pt x="69645" y="132019"/>
                      </a:cubicBezTo>
                      <a:cubicBezTo>
                        <a:pt x="112106" y="125344"/>
                        <a:pt x="155186" y="117147"/>
                        <a:pt x="196225" y="107771"/>
                      </a:cubicBezTo>
                      <a:cubicBezTo>
                        <a:pt x="230635" y="99912"/>
                        <a:pt x="262283" y="91410"/>
                        <a:pt x="290081" y="82277"/>
                      </a:cubicBezTo>
                      <a:cubicBezTo>
                        <a:pt x="340974" y="65554"/>
                        <a:pt x="382617" y="51002"/>
                        <a:pt x="415893" y="38476"/>
                      </a:cubicBezTo>
                      <a:cubicBezTo>
                        <a:pt x="427572" y="34080"/>
                        <a:pt x="437360" y="30060"/>
                        <a:pt x="445335" y="26838"/>
                      </a:cubicBezTo>
                      <a:cubicBezTo>
                        <a:pt x="450165" y="24889"/>
                        <a:pt x="453245" y="23517"/>
                        <a:pt x="454840" y="22824"/>
                      </a:cubicBezTo>
                      <a:cubicBezTo>
                        <a:pt x="460888" y="20198"/>
                        <a:pt x="463762" y="13490"/>
                        <a:pt x="461135" y="7440"/>
                      </a:cubicBezTo>
                      <a:cubicBezTo>
                        <a:pt x="459823" y="4416"/>
                        <a:pt x="457236" y="1943"/>
                        <a:pt x="454395" y="8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415928" y="369398"/>
                  <a:ext cx="466921" cy="133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921" h="133479" extrusionOk="0">
                      <a:moveTo>
                        <a:pt x="459171" y="979"/>
                      </a:moveTo>
                      <a:cubicBezTo>
                        <a:pt x="456346" y="-187"/>
                        <a:pt x="453394" y="-411"/>
                        <a:pt x="450350" y="854"/>
                      </a:cubicBezTo>
                      <a:cubicBezTo>
                        <a:pt x="449788" y="1088"/>
                        <a:pt x="415354" y="14855"/>
                        <a:pt x="402623" y="19721"/>
                      </a:cubicBezTo>
                      <a:cubicBezTo>
                        <a:pt x="366246" y="33624"/>
                        <a:pt x="328777" y="46926"/>
                        <a:pt x="292190" y="58731"/>
                      </a:cubicBezTo>
                      <a:cubicBezTo>
                        <a:pt x="273123" y="64884"/>
                        <a:pt x="254648" y="70689"/>
                        <a:pt x="237208" y="75563"/>
                      </a:cubicBezTo>
                      <a:cubicBezTo>
                        <a:pt x="226959" y="78429"/>
                        <a:pt x="217085" y="81056"/>
                        <a:pt x="207560" y="83416"/>
                      </a:cubicBezTo>
                      <a:cubicBezTo>
                        <a:pt x="159744" y="95249"/>
                        <a:pt x="112635" y="102681"/>
                        <a:pt x="68466" y="106677"/>
                      </a:cubicBezTo>
                      <a:cubicBezTo>
                        <a:pt x="53031" y="108073"/>
                        <a:pt x="39235" y="108964"/>
                        <a:pt x="26993" y="109401"/>
                      </a:cubicBezTo>
                      <a:cubicBezTo>
                        <a:pt x="22731" y="109555"/>
                        <a:pt x="12720" y="109616"/>
                        <a:pt x="12116" y="109608"/>
                      </a:cubicBezTo>
                      <a:cubicBezTo>
                        <a:pt x="5526" y="109555"/>
                        <a:pt x="57" y="114769"/>
                        <a:pt x="0" y="121363"/>
                      </a:cubicBezTo>
                      <a:cubicBezTo>
                        <a:pt x="-56" y="127958"/>
                        <a:pt x="5162" y="133423"/>
                        <a:pt x="11752" y="133479"/>
                      </a:cubicBezTo>
                      <a:cubicBezTo>
                        <a:pt x="12521" y="133487"/>
                        <a:pt x="23378" y="133216"/>
                        <a:pt x="27831" y="133054"/>
                      </a:cubicBezTo>
                      <a:cubicBezTo>
                        <a:pt x="40498" y="132601"/>
                        <a:pt x="54941" y="131682"/>
                        <a:pt x="70822" y="130245"/>
                      </a:cubicBezTo>
                      <a:cubicBezTo>
                        <a:pt x="116137" y="126148"/>
                        <a:pt x="164322" y="118785"/>
                        <a:pt x="213389" y="106644"/>
                      </a:cubicBezTo>
                      <a:cubicBezTo>
                        <a:pt x="223153" y="104228"/>
                        <a:pt x="233144" y="101232"/>
                        <a:pt x="243621" y="98305"/>
                      </a:cubicBezTo>
                      <a:cubicBezTo>
                        <a:pt x="261380" y="93338"/>
                        <a:pt x="280005" y="87675"/>
                        <a:pt x="299359" y="81429"/>
                      </a:cubicBezTo>
                      <a:cubicBezTo>
                        <a:pt x="336384" y="69479"/>
                        <a:pt x="374387" y="55934"/>
                        <a:pt x="411128" y="41891"/>
                      </a:cubicBezTo>
                      <a:cubicBezTo>
                        <a:pt x="423985" y="36976"/>
                        <a:pt x="458697" y="23099"/>
                        <a:pt x="459305" y="22847"/>
                      </a:cubicBezTo>
                      <a:cubicBezTo>
                        <a:pt x="465393" y="20316"/>
                        <a:pt x="468579" y="13376"/>
                        <a:pt x="466049" y="7286"/>
                      </a:cubicBezTo>
                      <a:cubicBezTo>
                        <a:pt x="464782" y="4242"/>
                        <a:pt x="461993" y="2145"/>
                        <a:pt x="459171" y="9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427626" y="417665"/>
                  <a:ext cx="462929" cy="13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29" h="136526" extrusionOk="0">
                      <a:moveTo>
                        <a:pt x="455351" y="886"/>
                      </a:moveTo>
                      <a:cubicBezTo>
                        <a:pt x="452505" y="-223"/>
                        <a:pt x="449109" y="-385"/>
                        <a:pt x="446089" y="939"/>
                      </a:cubicBezTo>
                      <a:cubicBezTo>
                        <a:pt x="445546" y="1178"/>
                        <a:pt x="412384" y="15197"/>
                        <a:pt x="400050" y="20168"/>
                      </a:cubicBezTo>
                      <a:cubicBezTo>
                        <a:pt x="364811" y="34373"/>
                        <a:pt x="328406" y="48136"/>
                        <a:pt x="292867" y="60216"/>
                      </a:cubicBezTo>
                      <a:cubicBezTo>
                        <a:pt x="273072" y="66944"/>
                        <a:pt x="253965" y="72834"/>
                        <a:pt x="235963" y="78064"/>
                      </a:cubicBezTo>
                      <a:cubicBezTo>
                        <a:pt x="225061" y="81234"/>
                        <a:pt x="214572" y="84092"/>
                        <a:pt x="204533" y="86622"/>
                      </a:cubicBezTo>
                      <a:cubicBezTo>
                        <a:pt x="157425" y="98503"/>
                        <a:pt x="111123" y="105915"/>
                        <a:pt x="67710" y="109761"/>
                      </a:cubicBezTo>
                      <a:cubicBezTo>
                        <a:pt x="52538" y="111105"/>
                        <a:pt x="39013" y="112064"/>
                        <a:pt x="26994" y="112445"/>
                      </a:cubicBezTo>
                      <a:cubicBezTo>
                        <a:pt x="22809" y="112574"/>
                        <a:pt x="12704" y="112659"/>
                        <a:pt x="12118" y="112651"/>
                      </a:cubicBezTo>
                      <a:cubicBezTo>
                        <a:pt x="5523" y="112550"/>
                        <a:pt x="99" y="117813"/>
                        <a:pt x="1" y="124403"/>
                      </a:cubicBezTo>
                      <a:cubicBezTo>
                        <a:pt x="-100" y="130997"/>
                        <a:pt x="5159" y="136422"/>
                        <a:pt x="11753" y="136519"/>
                      </a:cubicBezTo>
                      <a:cubicBezTo>
                        <a:pt x="12514" y="136531"/>
                        <a:pt x="23315" y="136547"/>
                        <a:pt x="27699" y="136406"/>
                      </a:cubicBezTo>
                      <a:cubicBezTo>
                        <a:pt x="40159" y="136013"/>
                        <a:pt x="54295" y="135025"/>
                        <a:pt x="69929" y="133641"/>
                      </a:cubicBezTo>
                      <a:cubicBezTo>
                        <a:pt x="114535" y="129690"/>
                        <a:pt x="161951" y="122055"/>
                        <a:pt x="210358" y="109850"/>
                      </a:cubicBezTo>
                      <a:cubicBezTo>
                        <a:pt x="220689" y="107247"/>
                        <a:pt x="231518" y="104187"/>
                        <a:pt x="242687" y="100940"/>
                      </a:cubicBezTo>
                      <a:cubicBezTo>
                        <a:pt x="261049" y="95605"/>
                        <a:pt x="280363" y="89573"/>
                        <a:pt x="300478" y="82740"/>
                      </a:cubicBezTo>
                      <a:cubicBezTo>
                        <a:pt x="336482" y="70502"/>
                        <a:pt x="373243" y="56832"/>
                        <a:pt x="408866" y="42473"/>
                      </a:cubicBezTo>
                      <a:cubicBezTo>
                        <a:pt x="421330" y="37449"/>
                        <a:pt x="455209" y="23147"/>
                        <a:pt x="455796" y="22888"/>
                      </a:cubicBezTo>
                      <a:cubicBezTo>
                        <a:pt x="461836" y="20241"/>
                        <a:pt x="464569" y="13100"/>
                        <a:pt x="461917" y="7060"/>
                      </a:cubicBezTo>
                      <a:cubicBezTo>
                        <a:pt x="460593" y="4040"/>
                        <a:pt x="458201" y="1996"/>
                        <a:pt x="455351" y="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408272" y="333238"/>
                  <a:ext cx="468146" cy="132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146" h="132848" extrusionOk="0">
                      <a:moveTo>
                        <a:pt x="460999" y="885"/>
                      </a:moveTo>
                      <a:cubicBezTo>
                        <a:pt x="458193" y="-331"/>
                        <a:pt x="454801" y="-275"/>
                        <a:pt x="451733" y="936"/>
                      </a:cubicBezTo>
                      <a:cubicBezTo>
                        <a:pt x="451154" y="1166"/>
                        <a:pt x="415785" y="14515"/>
                        <a:pt x="402758" y="19264"/>
                      </a:cubicBezTo>
                      <a:cubicBezTo>
                        <a:pt x="365544" y="32830"/>
                        <a:pt x="327378" y="45776"/>
                        <a:pt x="290152" y="57330"/>
                      </a:cubicBezTo>
                      <a:cubicBezTo>
                        <a:pt x="272866" y="62694"/>
                        <a:pt x="256156" y="67517"/>
                        <a:pt x="240210" y="71914"/>
                      </a:cubicBezTo>
                      <a:cubicBezTo>
                        <a:pt x="229268" y="74930"/>
                        <a:pt x="218913" y="77978"/>
                        <a:pt x="208776" y="80468"/>
                      </a:cubicBezTo>
                      <a:cubicBezTo>
                        <a:pt x="160757" y="92268"/>
                        <a:pt x="113309" y="100065"/>
                        <a:pt x="68833" y="104841"/>
                      </a:cubicBezTo>
                      <a:cubicBezTo>
                        <a:pt x="53284" y="106509"/>
                        <a:pt x="39301" y="107764"/>
                        <a:pt x="26955" y="108501"/>
                      </a:cubicBezTo>
                      <a:cubicBezTo>
                        <a:pt x="22652" y="108756"/>
                        <a:pt x="12560" y="109007"/>
                        <a:pt x="11944" y="109019"/>
                      </a:cubicBezTo>
                      <a:cubicBezTo>
                        <a:pt x="5350" y="109153"/>
                        <a:pt x="-131" y="114626"/>
                        <a:pt x="2" y="121216"/>
                      </a:cubicBezTo>
                      <a:cubicBezTo>
                        <a:pt x="140" y="127811"/>
                        <a:pt x="5743" y="132980"/>
                        <a:pt x="12337" y="132846"/>
                      </a:cubicBezTo>
                      <a:cubicBezTo>
                        <a:pt x="13102" y="132830"/>
                        <a:pt x="23635" y="132555"/>
                        <a:pt x="28104" y="132288"/>
                      </a:cubicBezTo>
                      <a:cubicBezTo>
                        <a:pt x="40819" y="131531"/>
                        <a:pt x="55563" y="130256"/>
                        <a:pt x="71500" y="128543"/>
                      </a:cubicBezTo>
                      <a:cubicBezTo>
                        <a:pt x="116981" y="123661"/>
                        <a:pt x="165170" y="115634"/>
                        <a:pt x="214294" y="103562"/>
                      </a:cubicBezTo>
                      <a:cubicBezTo>
                        <a:pt x="224653" y="101016"/>
                        <a:pt x="235644" y="98170"/>
                        <a:pt x="246796" y="95098"/>
                      </a:cubicBezTo>
                      <a:cubicBezTo>
                        <a:pt x="263001" y="90633"/>
                        <a:pt x="279663" y="85775"/>
                        <a:pt x="297183" y="80338"/>
                      </a:cubicBezTo>
                      <a:cubicBezTo>
                        <a:pt x="334819" y="68659"/>
                        <a:pt x="373575" y="55434"/>
                        <a:pt x="411130" y="41745"/>
                      </a:cubicBezTo>
                      <a:cubicBezTo>
                        <a:pt x="424270" y="36954"/>
                        <a:pt x="460068" y="23174"/>
                        <a:pt x="460687" y="22929"/>
                      </a:cubicBezTo>
                      <a:cubicBezTo>
                        <a:pt x="466820" y="20509"/>
                        <a:pt x="469714" y="13814"/>
                        <a:pt x="467294" y="7680"/>
                      </a:cubicBezTo>
                      <a:cubicBezTo>
                        <a:pt x="466083" y="4614"/>
                        <a:pt x="463800" y="2101"/>
                        <a:pt x="460999" y="8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7" name="Google Shape;167;p2"/>
            <p:cNvGrpSpPr/>
            <p:nvPr/>
          </p:nvGrpSpPr>
          <p:grpSpPr>
            <a:xfrm rot="-903126">
              <a:off x="4739371" y="107922"/>
              <a:ext cx="977441" cy="1107086"/>
              <a:chOff x="5712400" y="3251700"/>
              <a:chExt cx="977431" cy="1107075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5724525" y="4181475"/>
                <a:ext cx="941400" cy="177300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724525" y="3251700"/>
                <a:ext cx="941400" cy="177300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70" name="Google Shape;170;p2"/>
              <p:cNvGrpSpPr/>
              <p:nvPr/>
            </p:nvGrpSpPr>
            <p:grpSpPr>
              <a:xfrm rot="750062">
                <a:off x="5769124" y="3478055"/>
                <a:ext cx="863984" cy="618734"/>
                <a:chOff x="3382636" y="190450"/>
                <a:chExt cx="507919" cy="363741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390688" y="240058"/>
                  <a:ext cx="468120" cy="138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120" h="138108" extrusionOk="0">
                      <a:moveTo>
                        <a:pt x="461864" y="1289"/>
                      </a:moveTo>
                      <a:cubicBezTo>
                        <a:pt x="459164" y="-135"/>
                        <a:pt x="455711" y="-393"/>
                        <a:pt x="452561" y="583"/>
                      </a:cubicBezTo>
                      <a:cubicBezTo>
                        <a:pt x="451885" y="793"/>
                        <a:pt x="411926" y="12904"/>
                        <a:pt x="397268" y="17282"/>
                      </a:cubicBezTo>
                      <a:cubicBezTo>
                        <a:pt x="355390" y="29791"/>
                        <a:pt x="312820" y="42278"/>
                        <a:pt x="272553" y="53428"/>
                      </a:cubicBezTo>
                      <a:cubicBezTo>
                        <a:pt x="266149" y="55202"/>
                        <a:pt x="220786" y="67476"/>
                        <a:pt x="205630" y="71371"/>
                      </a:cubicBezTo>
                      <a:cubicBezTo>
                        <a:pt x="157234" y="83805"/>
                        <a:pt x="109859" y="94610"/>
                        <a:pt x="65965" y="103626"/>
                      </a:cubicBezTo>
                      <a:cubicBezTo>
                        <a:pt x="50611" y="106780"/>
                        <a:pt x="16671" y="113223"/>
                        <a:pt x="13506" y="113789"/>
                      </a:cubicBezTo>
                      <a:cubicBezTo>
                        <a:pt x="11619" y="114128"/>
                        <a:pt x="10538" y="114331"/>
                        <a:pt x="9895" y="114443"/>
                      </a:cubicBezTo>
                      <a:cubicBezTo>
                        <a:pt x="3398" y="115560"/>
                        <a:pt x="-942" y="121844"/>
                        <a:pt x="175" y="128343"/>
                      </a:cubicBezTo>
                      <a:cubicBezTo>
                        <a:pt x="1293" y="134842"/>
                        <a:pt x="7268" y="139047"/>
                        <a:pt x="13765" y="137929"/>
                      </a:cubicBezTo>
                      <a:cubicBezTo>
                        <a:pt x="14461" y="137810"/>
                        <a:pt x="24800" y="135767"/>
                        <a:pt x="29095" y="134963"/>
                      </a:cubicBezTo>
                      <a:cubicBezTo>
                        <a:pt x="41353" y="132671"/>
                        <a:pt x="55541" y="130078"/>
                        <a:pt x="71038" y="126895"/>
                      </a:cubicBezTo>
                      <a:cubicBezTo>
                        <a:pt x="115296" y="117805"/>
                        <a:pt x="162663" y="107135"/>
                        <a:pt x="211459" y="94598"/>
                      </a:cubicBezTo>
                      <a:cubicBezTo>
                        <a:pt x="226733" y="90674"/>
                        <a:pt x="272525" y="77950"/>
                        <a:pt x="278961" y="76168"/>
                      </a:cubicBezTo>
                      <a:cubicBezTo>
                        <a:pt x="319398" y="64969"/>
                        <a:pt x="361968" y="52708"/>
                        <a:pt x="403988" y="40157"/>
                      </a:cubicBezTo>
                      <a:cubicBezTo>
                        <a:pt x="418695" y="35764"/>
                        <a:pt x="459026" y="23498"/>
                        <a:pt x="459726" y="23281"/>
                      </a:cubicBezTo>
                      <a:cubicBezTo>
                        <a:pt x="466025" y="21328"/>
                        <a:pt x="469535" y="14870"/>
                        <a:pt x="467580" y="8572"/>
                      </a:cubicBezTo>
                      <a:cubicBezTo>
                        <a:pt x="466604" y="5423"/>
                        <a:pt x="464568" y="2713"/>
                        <a:pt x="461864" y="1289"/>
                      </a:cubicBezTo>
                      <a:close/>
                    </a:path>
                  </a:pathLst>
                </a:custGeom>
                <a:solidFill>
                  <a:srgbClr val="000000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3382636" y="190450"/>
                  <a:ext cx="464701" cy="13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01" h="136953" extrusionOk="0">
                      <a:moveTo>
                        <a:pt x="457601" y="1046"/>
                      </a:moveTo>
                      <a:cubicBezTo>
                        <a:pt x="454811" y="-204"/>
                        <a:pt x="451553" y="-387"/>
                        <a:pt x="448472" y="786"/>
                      </a:cubicBezTo>
                      <a:cubicBezTo>
                        <a:pt x="447865" y="1017"/>
                        <a:pt x="411485" y="14442"/>
                        <a:pt x="397980" y="19197"/>
                      </a:cubicBezTo>
                      <a:cubicBezTo>
                        <a:pt x="359409" y="32784"/>
                        <a:pt x="319625" y="46065"/>
                        <a:pt x="281139" y="57646"/>
                      </a:cubicBezTo>
                      <a:cubicBezTo>
                        <a:pt x="264359" y="62696"/>
                        <a:pt x="248224" y="67189"/>
                        <a:pt x="232671" y="71389"/>
                      </a:cubicBezTo>
                      <a:cubicBezTo>
                        <a:pt x="226773" y="72983"/>
                        <a:pt x="220834" y="74538"/>
                        <a:pt x="215151" y="75994"/>
                      </a:cubicBezTo>
                      <a:cubicBezTo>
                        <a:pt x="167318" y="88252"/>
                        <a:pt x="118611" y="97882"/>
                        <a:pt x="71669" y="105116"/>
                      </a:cubicBezTo>
                      <a:cubicBezTo>
                        <a:pt x="55245" y="107648"/>
                        <a:pt x="40506" y="109733"/>
                        <a:pt x="27196" y="111348"/>
                      </a:cubicBezTo>
                      <a:cubicBezTo>
                        <a:pt x="22549" y="111912"/>
                        <a:pt x="11283" y="112949"/>
                        <a:pt x="10578" y="113017"/>
                      </a:cubicBezTo>
                      <a:cubicBezTo>
                        <a:pt x="4017" y="113645"/>
                        <a:pt x="-570" y="119639"/>
                        <a:pt x="57" y="126202"/>
                      </a:cubicBezTo>
                      <a:cubicBezTo>
                        <a:pt x="685" y="132766"/>
                        <a:pt x="6235" y="137525"/>
                        <a:pt x="12797" y="136898"/>
                      </a:cubicBezTo>
                      <a:cubicBezTo>
                        <a:pt x="13594" y="136822"/>
                        <a:pt x="25107" y="135629"/>
                        <a:pt x="29864" y="135053"/>
                      </a:cubicBezTo>
                      <a:cubicBezTo>
                        <a:pt x="43417" y="133407"/>
                        <a:pt x="58852" y="131173"/>
                        <a:pt x="75539" y="128602"/>
                      </a:cubicBezTo>
                      <a:cubicBezTo>
                        <a:pt x="123201" y="121256"/>
                        <a:pt x="172641" y="111825"/>
                        <a:pt x="221291" y="99356"/>
                      </a:cubicBezTo>
                      <a:cubicBezTo>
                        <a:pt x="227076" y="97874"/>
                        <a:pt x="232950" y="96060"/>
                        <a:pt x="238945" y="94440"/>
                      </a:cubicBezTo>
                      <a:cubicBezTo>
                        <a:pt x="254725" y="90178"/>
                        <a:pt x="271318" y="85457"/>
                        <a:pt x="288308" y="80345"/>
                      </a:cubicBezTo>
                      <a:cubicBezTo>
                        <a:pt x="327178" y="68647"/>
                        <a:pt x="367008" y="55555"/>
                        <a:pt x="405906" y="41854"/>
                      </a:cubicBezTo>
                      <a:cubicBezTo>
                        <a:pt x="419516" y="37059"/>
                        <a:pt x="456512" y="23647"/>
                        <a:pt x="457151" y="23402"/>
                      </a:cubicBezTo>
                      <a:cubicBezTo>
                        <a:pt x="463317" y="21056"/>
                        <a:pt x="466240" y="14005"/>
                        <a:pt x="463896" y="7842"/>
                      </a:cubicBezTo>
                      <a:cubicBezTo>
                        <a:pt x="462722" y="4760"/>
                        <a:pt x="460386" y="2297"/>
                        <a:pt x="457601" y="1046"/>
                      </a:cubicBezTo>
                      <a:close/>
                    </a:path>
                  </a:pathLst>
                </a:custGeom>
                <a:solidFill>
                  <a:srgbClr val="000000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3403213" y="288094"/>
                  <a:ext cx="462110" cy="13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10" h="139893" extrusionOk="0">
                      <a:moveTo>
                        <a:pt x="454395" y="821"/>
                      </a:moveTo>
                      <a:cubicBezTo>
                        <a:pt x="451553" y="-300"/>
                        <a:pt x="448464" y="-306"/>
                        <a:pt x="445440" y="1007"/>
                      </a:cubicBezTo>
                      <a:cubicBezTo>
                        <a:pt x="444035" y="1617"/>
                        <a:pt x="441024" y="2973"/>
                        <a:pt x="436384" y="4845"/>
                      </a:cubicBezTo>
                      <a:cubicBezTo>
                        <a:pt x="428584" y="7995"/>
                        <a:pt x="419026" y="11665"/>
                        <a:pt x="407526" y="15995"/>
                      </a:cubicBezTo>
                      <a:cubicBezTo>
                        <a:pt x="374570" y="28400"/>
                        <a:pt x="333044" y="43136"/>
                        <a:pt x="282467" y="59756"/>
                      </a:cubicBezTo>
                      <a:cubicBezTo>
                        <a:pt x="255441" y="68636"/>
                        <a:pt x="224579" y="76663"/>
                        <a:pt x="190846" y="84368"/>
                      </a:cubicBezTo>
                      <a:cubicBezTo>
                        <a:pt x="150393" y="93607"/>
                        <a:pt x="107871" y="101627"/>
                        <a:pt x="65912" y="108221"/>
                      </a:cubicBezTo>
                      <a:cubicBezTo>
                        <a:pt x="51222" y="110529"/>
                        <a:pt x="17440" y="115349"/>
                        <a:pt x="14218" y="115759"/>
                      </a:cubicBezTo>
                      <a:cubicBezTo>
                        <a:pt x="12299" y="116004"/>
                        <a:pt x="10959" y="116199"/>
                        <a:pt x="10299" y="116278"/>
                      </a:cubicBezTo>
                      <a:cubicBezTo>
                        <a:pt x="3749" y="117062"/>
                        <a:pt x="-695" y="123049"/>
                        <a:pt x="90" y="129599"/>
                      </a:cubicBezTo>
                      <a:cubicBezTo>
                        <a:pt x="871" y="136145"/>
                        <a:pt x="6862" y="140589"/>
                        <a:pt x="13408" y="139804"/>
                      </a:cubicBezTo>
                      <a:cubicBezTo>
                        <a:pt x="14129" y="139719"/>
                        <a:pt x="24346" y="138492"/>
                        <a:pt x="28649" y="137910"/>
                      </a:cubicBezTo>
                      <a:cubicBezTo>
                        <a:pt x="40919" y="136242"/>
                        <a:pt x="54788" y="134351"/>
                        <a:pt x="69645" y="132019"/>
                      </a:cubicBezTo>
                      <a:cubicBezTo>
                        <a:pt x="112106" y="125344"/>
                        <a:pt x="155186" y="117147"/>
                        <a:pt x="196225" y="107771"/>
                      </a:cubicBezTo>
                      <a:cubicBezTo>
                        <a:pt x="230635" y="99912"/>
                        <a:pt x="262283" y="91410"/>
                        <a:pt x="290081" y="82277"/>
                      </a:cubicBezTo>
                      <a:cubicBezTo>
                        <a:pt x="340974" y="65554"/>
                        <a:pt x="382617" y="51002"/>
                        <a:pt x="415893" y="38476"/>
                      </a:cubicBezTo>
                      <a:cubicBezTo>
                        <a:pt x="427572" y="34080"/>
                        <a:pt x="437360" y="30060"/>
                        <a:pt x="445335" y="26838"/>
                      </a:cubicBezTo>
                      <a:cubicBezTo>
                        <a:pt x="450165" y="24889"/>
                        <a:pt x="453245" y="23517"/>
                        <a:pt x="454840" y="22824"/>
                      </a:cubicBezTo>
                      <a:cubicBezTo>
                        <a:pt x="460888" y="20198"/>
                        <a:pt x="463762" y="13490"/>
                        <a:pt x="461135" y="7440"/>
                      </a:cubicBezTo>
                      <a:cubicBezTo>
                        <a:pt x="459823" y="4416"/>
                        <a:pt x="457236" y="1943"/>
                        <a:pt x="454395" y="821"/>
                      </a:cubicBezTo>
                      <a:close/>
                    </a:path>
                  </a:pathLst>
                </a:custGeom>
                <a:solidFill>
                  <a:srgbClr val="000000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415928" y="369398"/>
                  <a:ext cx="466921" cy="133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921" h="133479" extrusionOk="0">
                      <a:moveTo>
                        <a:pt x="459171" y="979"/>
                      </a:moveTo>
                      <a:cubicBezTo>
                        <a:pt x="456346" y="-187"/>
                        <a:pt x="453394" y="-411"/>
                        <a:pt x="450350" y="854"/>
                      </a:cubicBezTo>
                      <a:cubicBezTo>
                        <a:pt x="449788" y="1088"/>
                        <a:pt x="415354" y="14855"/>
                        <a:pt x="402623" y="19721"/>
                      </a:cubicBezTo>
                      <a:cubicBezTo>
                        <a:pt x="366246" y="33624"/>
                        <a:pt x="328777" y="46926"/>
                        <a:pt x="292190" y="58731"/>
                      </a:cubicBezTo>
                      <a:cubicBezTo>
                        <a:pt x="273123" y="64884"/>
                        <a:pt x="254648" y="70689"/>
                        <a:pt x="237208" y="75563"/>
                      </a:cubicBezTo>
                      <a:cubicBezTo>
                        <a:pt x="226959" y="78429"/>
                        <a:pt x="217085" y="81056"/>
                        <a:pt x="207560" y="83416"/>
                      </a:cubicBezTo>
                      <a:cubicBezTo>
                        <a:pt x="159744" y="95249"/>
                        <a:pt x="112635" y="102681"/>
                        <a:pt x="68466" y="106677"/>
                      </a:cubicBezTo>
                      <a:cubicBezTo>
                        <a:pt x="53031" y="108073"/>
                        <a:pt x="39235" y="108964"/>
                        <a:pt x="26993" y="109401"/>
                      </a:cubicBezTo>
                      <a:cubicBezTo>
                        <a:pt x="22731" y="109555"/>
                        <a:pt x="12720" y="109616"/>
                        <a:pt x="12116" y="109608"/>
                      </a:cubicBezTo>
                      <a:cubicBezTo>
                        <a:pt x="5526" y="109555"/>
                        <a:pt x="57" y="114769"/>
                        <a:pt x="0" y="121363"/>
                      </a:cubicBezTo>
                      <a:cubicBezTo>
                        <a:pt x="-56" y="127958"/>
                        <a:pt x="5162" y="133423"/>
                        <a:pt x="11752" y="133479"/>
                      </a:cubicBezTo>
                      <a:cubicBezTo>
                        <a:pt x="12521" y="133487"/>
                        <a:pt x="23378" y="133216"/>
                        <a:pt x="27831" y="133054"/>
                      </a:cubicBezTo>
                      <a:cubicBezTo>
                        <a:pt x="40498" y="132601"/>
                        <a:pt x="54941" y="131682"/>
                        <a:pt x="70822" y="130245"/>
                      </a:cubicBezTo>
                      <a:cubicBezTo>
                        <a:pt x="116137" y="126148"/>
                        <a:pt x="164322" y="118785"/>
                        <a:pt x="213389" y="106644"/>
                      </a:cubicBezTo>
                      <a:cubicBezTo>
                        <a:pt x="223153" y="104228"/>
                        <a:pt x="233144" y="101232"/>
                        <a:pt x="243621" y="98305"/>
                      </a:cubicBezTo>
                      <a:cubicBezTo>
                        <a:pt x="261380" y="93338"/>
                        <a:pt x="280005" y="87675"/>
                        <a:pt x="299359" y="81429"/>
                      </a:cubicBezTo>
                      <a:cubicBezTo>
                        <a:pt x="336384" y="69479"/>
                        <a:pt x="374387" y="55934"/>
                        <a:pt x="411128" y="41891"/>
                      </a:cubicBezTo>
                      <a:cubicBezTo>
                        <a:pt x="423985" y="36976"/>
                        <a:pt x="458697" y="23099"/>
                        <a:pt x="459305" y="22847"/>
                      </a:cubicBezTo>
                      <a:cubicBezTo>
                        <a:pt x="465393" y="20316"/>
                        <a:pt x="468579" y="13376"/>
                        <a:pt x="466049" y="7286"/>
                      </a:cubicBezTo>
                      <a:cubicBezTo>
                        <a:pt x="464782" y="4242"/>
                        <a:pt x="461993" y="2145"/>
                        <a:pt x="459171" y="979"/>
                      </a:cubicBezTo>
                      <a:close/>
                    </a:path>
                  </a:pathLst>
                </a:custGeom>
                <a:solidFill>
                  <a:srgbClr val="000000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3427626" y="417665"/>
                  <a:ext cx="462929" cy="13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29" h="136526" extrusionOk="0">
                      <a:moveTo>
                        <a:pt x="455351" y="886"/>
                      </a:moveTo>
                      <a:cubicBezTo>
                        <a:pt x="452505" y="-223"/>
                        <a:pt x="449109" y="-385"/>
                        <a:pt x="446089" y="939"/>
                      </a:cubicBezTo>
                      <a:cubicBezTo>
                        <a:pt x="445546" y="1178"/>
                        <a:pt x="412384" y="15197"/>
                        <a:pt x="400050" y="20168"/>
                      </a:cubicBezTo>
                      <a:cubicBezTo>
                        <a:pt x="364811" y="34373"/>
                        <a:pt x="328406" y="48136"/>
                        <a:pt x="292867" y="60216"/>
                      </a:cubicBezTo>
                      <a:cubicBezTo>
                        <a:pt x="273072" y="66944"/>
                        <a:pt x="253965" y="72834"/>
                        <a:pt x="235963" y="78064"/>
                      </a:cubicBezTo>
                      <a:cubicBezTo>
                        <a:pt x="225061" y="81234"/>
                        <a:pt x="214572" y="84092"/>
                        <a:pt x="204533" y="86622"/>
                      </a:cubicBezTo>
                      <a:cubicBezTo>
                        <a:pt x="157425" y="98503"/>
                        <a:pt x="111123" y="105915"/>
                        <a:pt x="67710" y="109761"/>
                      </a:cubicBezTo>
                      <a:cubicBezTo>
                        <a:pt x="52538" y="111105"/>
                        <a:pt x="39013" y="112064"/>
                        <a:pt x="26994" y="112445"/>
                      </a:cubicBezTo>
                      <a:cubicBezTo>
                        <a:pt x="22809" y="112574"/>
                        <a:pt x="12704" y="112659"/>
                        <a:pt x="12118" y="112651"/>
                      </a:cubicBezTo>
                      <a:cubicBezTo>
                        <a:pt x="5523" y="112550"/>
                        <a:pt x="99" y="117813"/>
                        <a:pt x="1" y="124403"/>
                      </a:cubicBezTo>
                      <a:cubicBezTo>
                        <a:pt x="-100" y="130997"/>
                        <a:pt x="5159" y="136422"/>
                        <a:pt x="11753" y="136519"/>
                      </a:cubicBezTo>
                      <a:cubicBezTo>
                        <a:pt x="12514" y="136531"/>
                        <a:pt x="23315" y="136547"/>
                        <a:pt x="27699" y="136406"/>
                      </a:cubicBezTo>
                      <a:cubicBezTo>
                        <a:pt x="40159" y="136013"/>
                        <a:pt x="54295" y="135025"/>
                        <a:pt x="69929" y="133641"/>
                      </a:cubicBezTo>
                      <a:cubicBezTo>
                        <a:pt x="114535" y="129690"/>
                        <a:pt x="161951" y="122055"/>
                        <a:pt x="210358" y="109850"/>
                      </a:cubicBezTo>
                      <a:cubicBezTo>
                        <a:pt x="220689" y="107247"/>
                        <a:pt x="231518" y="104187"/>
                        <a:pt x="242687" y="100940"/>
                      </a:cubicBezTo>
                      <a:cubicBezTo>
                        <a:pt x="261049" y="95605"/>
                        <a:pt x="280363" y="89573"/>
                        <a:pt x="300478" y="82740"/>
                      </a:cubicBezTo>
                      <a:cubicBezTo>
                        <a:pt x="336482" y="70502"/>
                        <a:pt x="373243" y="56832"/>
                        <a:pt x="408866" y="42473"/>
                      </a:cubicBezTo>
                      <a:cubicBezTo>
                        <a:pt x="421330" y="37449"/>
                        <a:pt x="455209" y="23147"/>
                        <a:pt x="455796" y="22888"/>
                      </a:cubicBezTo>
                      <a:cubicBezTo>
                        <a:pt x="461836" y="20241"/>
                        <a:pt x="464569" y="13100"/>
                        <a:pt x="461917" y="7060"/>
                      </a:cubicBezTo>
                      <a:cubicBezTo>
                        <a:pt x="460593" y="4040"/>
                        <a:pt x="458201" y="1996"/>
                        <a:pt x="455351" y="886"/>
                      </a:cubicBezTo>
                      <a:close/>
                    </a:path>
                  </a:pathLst>
                </a:custGeom>
                <a:solidFill>
                  <a:srgbClr val="000000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08272" y="333238"/>
                  <a:ext cx="468146" cy="132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146" h="132848" extrusionOk="0">
                      <a:moveTo>
                        <a:pt x="460999" y="885"/>
                      </a:moveTo>
                      <a:cubicBezTo>
                        <a:pt x="458193" y="-331"/>
                        <a:pt x="454801" y="-275"/>
                        <a:pt x="451733" y="936"/>
                      </a:cubicBezTo>
                      <a:cubicBezTo>
                        <a:pt x="451154" y="1166"/>
                        <a:pt x="415785" y="14515"/>
                        <a:pt x="402758" y="19264"/>
                      </a:cubicBezTo>
                      <a:cubicBezTo>
                        <a:pt x="365544" y="32830"/>
                        <a:pt x="327378" y="45776"/>
                        <a:pt x="290152" y="57330"/>
                      </a:cubicBezTo>
                      <a:cubicBezTo>
                        <a:pt x="272866" y="62694"/>
                        <a:pt x="256156" y="67517"/>
                        <a:pt x="240210" y="71914"/>
                      </a:cubicBezTo>
                      <a:cubicBezTo>
                        <a:pt x="229268" y="74930"/>
                        <a:pt x="218913" y="77978"/>
                        <a:pt x="208776" y="80468"/>
                      </a:cubicBezTo>
                      <a:cubicBezTo>
                        <a:pt x="160757" y="92268"/>
                        <a:pt x="113309" y="100065"/>
                        <a:pt x="68833" y="104841"/>
                      </a:cubicBezTo>
                      <a:cubicBezTo>
                        <a:pt x="53284" y="106509"/>
                        <a:pt x="39301" y="107764"/>
                        <a:pt x="26955" y="108501"/>
                      </a:cubicBezTo>
                      <a:cubicBezTo>
                        <a:pt x="22652" y="108756"/>
                        <a:pt x="12560" y="109007"/>
                        <a:pt x="11944" y="109019"/>
                      </a:cubicBezTo>
                      <a:cubicBezTo>
                        <a:pt x="5350" y="109153"/>
                        <a:pt x="-131" y="114626"/>
                        <a:pt x="2" y="121216"/>
                      </a:cubicBezTo>
                      <a:cubicBezTo>
                        <a:pt x="140" y="127811"/>
                        <a:pt x="5743" y="132980"/>
                        <a:pt x="12337" y="132846"/>
                      </a:cubicBezTo>
                      <a:cubicBezTo>
                        <a:pt x="13102" y="132830"/>
                        <a:pt x="23635" y="132555"/>
                        <a:pt x="28104" y="132288"/>
                      </a:cubicBezTo>
                      <a:cubicBezTo>
                        <a:pt x="40819" y="131531"/>
                        <a:pt x="55563" y="130256"/>
                        <a:pt x="71500" y="128543"/>
                      </a:cubicBezTo>
                      <a:cubicBezTo>
                        <a:pt x="116981" y="123661"/>
                        <a:pt x="165170" y="115634"/>
                        <a:pt x="214294" y="103562"/>
                      </a:cubicBezTo>
                      <a:cubicBezTo>
                        <a:pt x="224653" y="101016"/>
                        <a:pt x="235644" y="98170"/>
                        <a:pt x="246796" y="95098"/>
                      </a:cubicBezTo>
                      <a:cubicBezTo>
                        <a:pt x="263001" y="90633"/>
                        <a:pt x="279663" y="85775"/>
                        <a:pt x="297183" y="80338"/>
                      </a:cubicBezTo>
                      <a:cubicBezTo>
                        <a:pt x="334819" y="68659"/>
                        <a:pt x="373575" y="55434"/>
                        <a:pt x="411130" y="41745"/>
                      </a:cubicBezTo>
                      <a:cubicBezTo>
                        <a:pt x="424270" y="36954"/>
                        <a:pt x="460068" y="23174"/>
                        <a:pt x="460687" y="22929"/>
                      </a:cubicBezTo>
                      <a:cubicBezTo>
                        <a:pt x="466820" y="20509"/>
                        <a:pt x="469714" y="13814"/>
                        <a:pt x="467294" y="7680"/>
                      </a:cubicBezTo>
                      <a:cubicBezTo>
                        <a:pt x="466083" y="4614"/>
                        <a:pt x="463800" y="2101"/>
                        <a:pt x="460999" y="885"/>
                      </a:cubicBezTo>
                      <a:close/>
                    </a:path>
                  </a:pathLst>
                </a:custGeom>
                <a:solidFill>
                  <a:srgbClr val="000000">
                    <a:alpha val="474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77" name="Google Shape;177;p2"/>
          <p:cNvGrpSpPr/>
          <p:nvPr/>
        </p:nvGrpSpPr>
        <p:grpSpPr>
          <a:xfrm rot="747030">
            <a:off x="8121392" y="5001129"/>
            <a:ext cx="2011522" cy="1768105"/>
            <a:chOff x="1834741" y="310102"/>
            <a:chExt cx="2011486" cy="1768073"/>
          </a:xfrm>
        </p:grpSpPr>
        <p:sp>
          <p:nvSpPr>
            <p:cNvPr id="178" name="Google Shape;178;p2"/>
            <p:cNvSpPr/>
            <p:nvPr/>
          </p:nvSpPr>
          <p:spPr>
            <a:xfrm>
              <a:off x="1834741" y="310102"/>
              <a:ext cx="2011486" cy="1768073"/>
            </a:xfrm>
            <a:custGeom>
              <a:avLst/>
              <a:gdLst/>
              <a:ahLst/>
              <a:cxnLst/>
              <a:rect l="l" t="t" r="r" b="b"/>
              <a:pathLst>
                <a:path w="1183227" h="1040043" extrusionOk="0">
                  <a:moveTo>
                    <a:pt x="92775" y="1745"/>
                  </a:moveTo>
                  <a:cubicBezTo>
                    <a:pt x="60847" y="-3310"/>
                    <a:pt x="34664" y="2467"/>
                    <a:pt x="15779" y="21078"/>
                  </a:cubicBezTo>
                  <a:cubicBezTo>
                    <a:pt x="-12465" y="48915"/>
                    <a:pt x="-976" y="96170"/>
                    <a:pt x="35793" y="157765"/>
                  </a:cubicBezTo>
                  <a:cubicBezTo>
                    <a:pt x="40902" y="174382"/>
                    <a:pt x="48998" y="191872"/>
                    <a:pt x="59871" y="210335"/>
                  </a:cubicBezTo>
                  <a:cubicBezTo>
                    <a:pt x="60118" y="210752"/>
                    <a:pt x="60305" y="211279"/>
                    <a:pt x="60552" y="211696"/>
                  </a:cubicBezTo>
                  <a:cubicBezTo>
                    <a:pt x="66526" y="228058"/>
                    <a:pt x="75015" y="245481"/>
                    <a:pt x="85650" y="263589"/>
                  </a:cubicBezTo>
                  <a:cubicBezTo>
                    <a:pt x="117221" y="317332"/>
                    <a:pt x="169568" y="376972"/>
                    <a:pt x="200969" y="399257"/>
                  </a:cubicBezTo>
                  <a:cubicBezTo>
                    <a:pt x="238786" y="426101"/>
                    <a:pt x="276738" y="448098"/>
                    <a:pt x="317984" y="469808"/>
                  </a:cubicBezTo>
                  <a:cubicBezTo>
                    <a:pt x="406464" y="542869"/>
                    <a:pt x="500858" y="602048"/>
                    <a:pt x="587289" y="633288"/>
                  </a:cubicBezTo>
                  <a:cubicBezTo>
                    <a:pt x="623115" y="692823"/>
                    <a:pt x="668665" y="749874"/>
                    <a:pt x="718890" y="801860"/>
                  </a:cubicBezTo>
                  <a:cubicBezTo>
                    <a:pt x="750388" y="862063"/>
                    <a:pt x="783676" y="909285"/>
                    <a:pt x="826408" y="947025"/>
                  </a:cubicBezTo>
                  <a:cubicBezTo>
                    <a:pt x="860587" y="977212"/>
                    <a:pt x="929567" y="1011136"/>
                    <a:pt x="993964" y="1028089"/>
                  </a:cubicBezTo>
                  <a:cubicBezTo>
                    <a:pt x="1073732" y="1049091"/>
                    <a:pt x="1137976" y="1043508"/>
                    <a:pt x="1169993" y="1002651"/>
                  </a:cubicBezTo>
                  <a:cubicBezTo>
                    <a:pt x="1191355" y="975395"/>
                    <a:pt x="1185655" y="941006"/>
                    <a:pt x="1161516" y="902257"/>
                  </a:cubicBezTo>
                  <a:cubicBezTo>
                    <a:pt x="1157116" y="884567"/>
                    <a:pt x="1148198" y="867771"/>
                    <a:pt x="1135398" y="851380"/>
                  </a:cubicBezTo>
                  <a:cubicBezTo>
                    <a:pt x="1127828" y="829112"/>
                    <a:pt x="1117282" y="806090"/>
                    <a:pt x="1101482" y="782526"/>
                  </a:cubicBezTo>
                  <a:cubicBezTo>
                    <a:pt x="1068648" y="733568"/>
                    <a:pt x="1019726" y="684917"/>
                    <a:pt x="977003" y="654998"/>
                  </a:cubicBezTo>
                  <a:cubicBezTo>
                    <a:pt x="970283" y="650290"/>
                    <a:pt x="963490" y="645764"/>
                    <a:pt x="956652" y="641428"/>
                  </a:cubicBezTo>
                  <a:cubicBezTo>
                    <a:pt x="892538" y="600765"/>
                    <a:pt x="834873" y="579990"/>
                    <a:pt x="725335" y="552228"/>
                  </a:cubicBezTo>
                  <a:cubicBezTo>
                    <a:pt x="718064" y="550382"/>
                    <a:pt x="658213" y="535129"/>
                    <a:pt x="645967" y="531874"/>
                  </a:cubicBezTo>
                  <a:cubicBezTo>
                    <a:pt x="642996" y="531085"/>
                    <a:pt x="640437" y="530295"/>
                    <a:pt x="637490" y="529502"/>
                  </a:cubicBezTo>
                  <a:cubicBezTo>
                    <a:pt x="624140" y="504748"/>
                    <a:pt x="609979" y="481163"/>
                    <a:pt x="595770" y="457595"/>
                  </a:cubicBezTo>
                  <a:cubicBezTo>
                    <a:pt x="549589" y="366674"/>
                    <a:pt x="486888" y="284967"/>
                    <a:pt x="406172" y="208303"/>
                  </a:cubicBezTo>
                  <a:cubicBezTo>
                    <a:pt x="392384" y="194009"/>
                    <a:pt x="379078" y="178912"/>
                    <a:pt x="364792" y="165566"/>
                  </a:cubicBezTo>
                  <a:cubicBezTo>
                    <a:pt x="337613" y="140181"/>
                    <a:pt x="297047" y="109524"/>
                    <a:pt x="255578" y="81112"/>
                  </a:cubicBezTo>
                  <a:cubicBezTo>
                    <a:pt x="254760" y="80553"/>
                    <a:pt x="254019" y="79971"/>
                    <a:pt x="253202" y="79415"/>
                  </a:cubicBezTo>
                  <a:cubicBezTo>
                    <a:pt x="252756" y="79121"/>
                    <a:pt x="252291" y="79029"/>
                    <a:pt x="251846" y="78737"/>
                  </a:cubicBezTo>
                  <a:cubicBezTo>
                    <a:pt x="236042" y="68016"/>
                    <a:pt x="220489" y="56162"/>
                    <a:pt x="205041" y="47194"/>
                  </a:cubicBezTo>
                  <a:cubicBezTo>
                    <a:pt x="162483" y="22488"/>
                    <a:pt x="124698" y="6799"/>
                    <a:pt x="92775" y="1745"/>
                  </a:cubicBezTo>
                  <a:close/>
                  <a:moveTo>
                    <a:pt x="57499" y="23113"/>
                  </a:moveTo>
                  <a:cubicBezTo>
                    <a:pt x="72728" y="20219"/>
                    <a:pt x="92665" y="23953"/>
                    <a:pt x="114481" y="30574"/>
                  </a:cubicBezTo>
                  <a:cubicBezTo>
                    <a:pt x="89334" y="32558"/>
                    <a:pt x="66915" y="42591"/>
                    <a:pt x="48678" y="62796"/>
                  </a:cubicBezTo>
                  <a:cubicBezTo>
                    <a:pt x="39052" y="73463"/>
                    <a:pt x="33057" y="85555"/>
                    <a:pt x="30025" y="98749"/>
                  </a:cubicBezTo>
                  <a:cubicBezTo>
                    <a:pt x="19673" y="70427"/>
                    <a:pt x="18819" y="48387"/>
                    <a:pt x="31045" y="36340"/>
                  </a:cubicBezTo>
                  <a:cubicBezTo>
                    <a:pt x="38016" y="29467"/>
                    <a:pt x="46934" y="25120"/>
                    <a:pt x="57499" y="23113"/>
                  </a:cubicBezTo>
                  <a:close/>
                  <a:moveTo>
                    <a:pt x="120245" y="51603"/>
                  </a:moveTo>
                  <a:cubicBezTo>
                    <a:pt x="142141" y="50849"/>
                    <a:pt x="167677" y="57753"/>
                    <a:pt x="196220" y="71614"/>
                  </a:cubicBezTo>
                  <a:cubicBezTo>
                    <a:pt x="210814" y="78701"/>
                    <a:pt x="225719" y="87430"/>
                    <a:pt x="241333" y="97731"/>
                  </a:cubicBezTo>
                  <a:cubicBezTo>
                    <a:pt x="256942" y="108032"/>
                    <a:pt x="273163" y="119734"/>
                    <a:pt x="289833" y="133005"/>
                  </a:cubicBezTo>
                  <a:cubicBezTo>
                    <a:pt x="304488" y="144668"/>
                    <a:pt x="318988" y="157163"/>
                    <a:pt x="334605" y="170993"/>
                  </a:cubicBezTo>
                  <a:cubicBezTo>
                    <a:pt x="343783" y="179122"/>
                    <a:pt x="370654" y="203397"/>
                    <a:pt x="368185" y="201179"/>
                  </a:cubicBezTo>
                  <a:cubicBezTo>
                    <a:pt x="377552" y="209599"/>
                    <a:pt x="385393" y="218432"/>
                    <a:pt x="394299" y="226957"/>
                  </a:cubicBezTo>
                  <a:cubicBezTo>
                    <a:pt x="461377" y="297119"/>
                    <a:pt x="522406" y="378361"/>
                    <a:pt x="577117" y="469128"/>
                  </a:cubicBezTo>
                  <a:cubicBezTo>
                    <a:pt x="585448" y="485624"/>
                    <a:pt x="594301" y="501821"/>
                    <a:pt x="601535" y="518989"/>
                  </a:cubicBezTo>
                  <a:cubicBezTo>
                    <a:pt x="582962" y="513734"/>
                    <a:pt x="564276" y="508472"/>
                    <a:pt x="546590" y="503047"/>
                  </a:cubicBezTo>
                  <a:cubicBezTo>
                    <a:pt x="535154" y="477589"/>
                    <a:pt x="521447" y="447588"/>
                    <a:pt x="520135" y="444706"/>
                  </a:cubicBezTo>
                  <a:cubicBezTo>
                    <a:pt x="475561" y="346725"/>
                    <a:pt x="440500" y="288841"/>
                    <a:pt x="383446" y="228313"/>
                  </a:cubicBezTo>
                  <a:cubicBezTo>
                    <a:pt x="371257" y="215384"/>
                    <a:pt x="358413" y="202595"/>
                    <a:pt x="344442" y="189986"/>
                  </a:cubicBezTo>
                  <a:cubicBezTo>
                    <a:pt x="342022" y="187804"/>
                    <a:pt x="327505" y="174646"/>
                    <a:pt x="323072" y="170654"/>
                  </a:cubicBezTo>
                  <a:cubicBezTo>
                    <a:pt x="314231" y="162691"/>
                    <a:pt x="306807" y="156346"/>
                    <a:pt x="299330" y="149964"/>
                  </a:cubicBezTo>
                  <a:cubicBezTo>
                    <a:pt x="252485" y="109980"/>
                    <a:pt x="213044" y="85176"/>
                    <a:pt x="174174" y="76363"/>
                  </a:cubicBezTo>
                  <a:cubicBezTo>
                    <a:pt x="140996" y="68839"/>
                    <a:pt x="110404" y="73965"/>
                    <a:pt x="82938" y="93661"/>
                  </a:cubicBezTo>
                  <a:cubicBezTo>
                    <a:pt x="64758" y="106696"/>
                    <a:pt x="56714" y="124932"/>
                    <a:pt x="53427" y="145216"/>
                  </a:cubicBezTo>
                  <a:cubicBezTo>
                    <a:pt x="46274" y="117462"/>
                    <a:pt x="49699" y="94293"/>
                    <a:pt x="64960" y="77381"/>
                  </a:cubicBezTo>
                  <a:cubicBezTo>
                    <a:pt x="79978" y="60741"/>
                    <a:pt x="98353" y="52357"/>
                    <a:pt x="120245" y="51603"/>
                  </a:cubicBezTo>
                  <a:close/>
                  <a:moveTo>
                    <a:pt x="130422" y="96035"/>
                  </a:moveTo>
                  <a:cubicBezTo>
                    <a:pt x="142716" y="93793"/>
                    <a:pt x="155747" y="94629"/>
                    <a:pt x="169426" y="97731"/>
                  </a:cubicBezTo>
                  <a:cubicBezTo>
                    <a:pt x="203985" y="105566"/>
                    <a:pt x="240713" y="128371"/>
                    <a:pt x="285085" y="166245"/>
                  </a:cubicBezTo>
                  <a:cubicBezTo>
                    <a:pt x="292400" y="172486"/>
                    <a:pt x="299779" y="179089"/>
                    <a:pt x="308487" y="186933"/>
                  </a:cubicBezTo>
                  <a:cubicBezTo>
                    <a:pt x="312879" y="190888"/>
                    <a:pt x="327404" y="204053"/>
                    <a:pt x="329857" y="206267"/>
                  </a:cubicBezTo>
                  <a:cubicBezTo>
                    <a:pt x="343398" y="218488"/>
                    <a:pt x="356061" y="230734"/>
                    <a:pt x="367845" y="243239"/>
                  </a:cubicBezTo>
                  <a:cubicBezTo>
                    <a:pt x="422960" y="301710"/>
                    <a:pt x="456790" y="357861"/>
                    <a:pt x="500461" y="453867"/>
                  </a:cubicBezTo>
                  <a:cubicBezTo>
                    <a:pt x="500692" y="454373"/>
                    <a:pt x="504408" y="462594"/>
                    <a:pt x="505210" y="464380"/>
                  </a:cubicBezTo>
                  <a:cubicBezTo>
                    <a:pt x="449111" y="383158"/>
                    <a:pt x="398416" y="316506"/>
                    <a:pt x="342066" y="256464"/>
                  </a:cubicBezTo>
                  <a:cubicBezTo>
                    <a:pt x="251222" y="159670"/>
                    <a:pt x="161819" y="97695"/>
                    <a:pt x="124658" y="137754"/>
                  </a:cubicBezTo>
                  <a:cubicBezTo>
                    <a:pt x="85856" y="179573"/>
                    <a:pt x="117448" y="234280"/>
                    <a:pt x="178583" y="285635"/>
                  </a:cubicBezTo>
                  <a:cubicBezTo>
                    <a:pt x="206806" y="309341"/>
                    <a:pt x="300322" y="390327"/>
                    <a:pt x="319344" y="406382"/>
                  </a:cubicBezTo>
                  <a:cubicBezTo>
                    <a:pt x="329999" y="415373"/>
                    <a:pt x="338726" y="421174"/>
                    <a:pt x="348851" y="429444"/>
                  </a:cubicBezTo>
                  <a:cubicBezTo>
                    <a:pt x="312948" y="413062"/>
                    <a:pt x="278830" y="396140"/>
                    <a:pt x="248117" y="377551"/>
                  </a:cubicBezTo>
                  <a:cubicBezTo>
                    <a:pt x="232617" y="362351"/>
                    <a:pt x="216113" y="347806"/>
                    <a:pt x="201649" y="332103"/>
                  </a:cubicBezTo>
                  <a:cubicBezTo>
                    <a:pt x="199977" y="330286"/>
                    <a:pt x="173304" y="301151"/>
                    <a:pt x="166374" y="293435"/>
                  </a:cubicBezTo>
                  <a:cubicBezTo>
                    <a:pt x="147728" y="272660"/>
                    <a:pt x="129940" y="252201"/>
                    <a:pt x="113465" y="231706"/>
                  </a:cubicBezTo>
                  <a:cubicBezTo>
                    <a:pt x="99009" y="213724"/>
                    <a:pt x="86694" y="196799"/>
                    <a:pt x="75137" y="180151"/>
                  </a:cubicBezTo>
                  <a:cubicBezTo>
                    <a:pt x="69449" y="150195"/>
                    <a:pt x="74922" y="126043"/>
                    <a:pt x="95487" y="111298"/>
                  </a:cubicBezTo>
                  <a:cubicBezTo>
                    <a:pt x="106587" y="103339"/>
                    <a:pt x="118128" y="98277"/>
                    <a:pt x="130422" y="96035"/>
                  </a:cubicBezTo>
                  <a:close/>
                  <a:moveTo>
                    <a:pt x="151452" y="147251"/>
                  </a:moveTo>
                  <a:cubicBezTo>
                    <a:pt x="183582" y="143595"/>
                    <a:pt x="257096" y="197839"/>
                    <a:pt x="326125" y="271389"/>
                  </a:cubicBezTo>
                  <a:cubicBezTo>
                    <a:pt x="383851" y="332892"/>
                    <a:pt x="435384" y="400646"/>
                    <a:pt x="493677" y="485750"/>
                  </a:cubicBezTo>
                  <a:cubicBezTo>
                    <a:pt x="470748" y="478042"/>
                    <a:pt x="447512" y="470492"/>
                    <a:pt x="426182" y="462343"/>
                  </a:cubicBezTo>
                  <a:cubicBezTo>
                    <a:pt x="396570" y="440427"/>
                    <a:pt x="366833" y="418106"/>
                    <a:pt x="333249" y="389761"/>
                  </a:cubicBezTo>
                  <a:cubicBezTo>
                    <a:pt x="314377" y="373831"/>
                    <a:pt x="220873" y="292857"/>
                    <a:pt x="192492" y="269013"/>
                  </a:cubicBezTo>
                  <a:cubicBezTo>
                    <a:pt x="140502" y="225346"/>
                    <a:pt x="114679" y="180612"/>
                    <a:pt x="140595" y="152678"/>
                  </a:cubicBezTo>
                  <a:cubicBezTo>
                    <a:pt x="143368" y="149689"/>
                    <a:pt x="146862" y="147773"/>
                    <a:pt x="151452" y="147251"/>
                  </a:cubicBezTo>
                  <a:close/>
                  <a:moveTo>
                    <a:pt x="192828" y="361270"/>
                  </a:moveTo>
                  <a:cubicBezTo>
                    <a:pt x="206745" y="372900"/>
                    <a:pt x="222444" y="387251"/>
                    <a:pt x="233192" y="393833"/>
                  </a:cubicBezTo>
                  <a:cubicBezTo>
                    <a:pt x="226715" y="389437"/>
                    <a:pt x="220052" y="385919"/>
                    <a:pt x="213518" y="381284"/>
                  </a:cubicBezTo>
                  <a:cubicBezTo>
                    <a:pt x="208061" y="377406"/>
                    <a:pt x="199556" y="367512"/>
                    <a:pt x="192828" y="361270"/>
                  </a:cubicBezTo>
                  <a:close/>
                  <a:moveTo>
                    <a:pt x="308487" y="434533"/>
                  </a:moveTo>
                  <a:cubicBezTo>
                    <a:pt x="341819" y="450984"/>
                    <a:pt x="376848" y="467015"/>
                    <a:pt x="414989" y="481677"/>
                  </a:cubicBezTo>
                  <a:cubicBezTo>
                    <a:pt x="428303" y="491498"/>
                    <a:pt x="442860" y="501230"/>
                    <a:pt x="456029" y="510168"/>
                  </a:cubicBezTo>
                  <a:cubicBezTo>
                    <a:pt x="407071" y="489879"/>
                    <a:pt x="366181" y="470853"/>
                    <a:pt x="329857" y="451830"/>
                  </a:cubicBezTo>
                  <a:cubicBezTo>
                    <a:pt x="322757" y="445949"/>
                    <a:pt x="315486" y="440581"/>
                    <a:pt x="308487" y="434533"/>
                  </a:cubicBezTo>
                  <a:close/>
                  <a:moveTo>
                    <a:pt x="496053" y="509828"/>
                  </a:moveTo>
                  <a:cubicBezTo>
                    <a:pt x="502655" y="512010"/>
                    <a:pt x="508655" y="514127"/>
                    <a:pt x="515387" y="516273"/>
                  </a:cubicBezTo>
                  <a:cubicBezTo>
                    <a:pt x="515423" y="516285"/>
                    <a:pt x="515350" y="516600"/>
                    <a:pt x="515387" y="516613"/>
                  </a:cubicBezTo>
                  <a:cubicBezTo>
                    <a:pt x="517718" y="520106"/>
                    <a:pt x="520815" y="523312"/>
                    <a:pt x="523187" y="526790"/>
                  </a:cubicBezTo>
                  <a:cubicBezTo>
                    <a:pt x="514063" y="521353"/>
                    <a:pt x="504983" y="515512"/>
                    <a:pt x="496053" y="509828"/>
                  </a:cubicBezTo>
                  <a:close/>
                  <a:moveTo>
                    <a:pt x="409225" y="513560"/>
                  </a:moveTo>
                  <a:cubicBezTo>
                    <a:pt x="450151" y="531437"/>
                    <a:pt x="498591" y="550973"/>
                    <a:pt x="555070" y="572578"/>
                  </a:cubicBezTo>
                  <a:cubicBezTo>
                    <a:pt x="560025" y="582735"/>
                    <a:pt x="565843" y="592661"/>
                    <a:pt x="571348" y="602765"/>
                  </a:cubicBezTo>
                  <a:cubicBezTo>
                    <a:pt x="518791" y="581091"/>
                    <a:pt x="464133" y="552005"/>
                    <a:pt x="409225" y="513560"/>
                  </a:cubicBezTo>
                  <a:close/>
                  <a:moveTo>
                    <a:pt x="572708" y="533234"/>
                  </a:moveTo>
                  <a:cubicBezTo>
                    <a:pt x="585622" y="537007"/>
                    <a:pt x="598357" y="541071"/>
                    <a:pt x="611712" y="544763"/>
                  </a:cubicBezTo>
                  <a:cubicBezTo>
                    <a:pt x="615388" y="553997"/>
                    <a:pt x="619379" y="563915"/>
                    <a:pt x="623581" y="574950"/>
                  </a:cubicBezTo>
                  <a:cubicBezTo>
                    <a:pt x="604567" y="561733"/>
                    <a:pt x="587917" y="546706"/>
                    <a:pt x="572708" y="533234"/>
                  </a:cubicBezTo>
                  <a:close/>
                  <a:moveTo>
                    <a:pt x="650040" y="555280"/>
                  </a:moveTo>
                  <a:cubicBezTo>
                    <a:pt x="669673" y="560357"/>
                    <a:pt x="713526" y="571639"/>
                    <a:pt x="719910" y="573254"/>
                  </a:cubicBezTo>
                  <a:cubicBezTo>
                    <a:pt x="827380" y="600494"/>
                    <a:pt x="883434" y="620621"/>
                    <a:pt x="945119" y="659746"/>
                  </a:cubicBezTo>
                  <a:cubicBezTo>
                    <a:pt x="951677" y="663904"/>
                    <a:pt x="958005" y="668118"/>
                    <a:pt x="964453" y="672635"/>
                  </a:cubicBezTo>
                  <a:cubicBezTo>
                    <a:pt x="1016804" y="709295"/>
                    <a:pt x="1064078" y="759241"/>
                    <a:pt x="1093341" y="809660"/>
                  </a:cubicBezTo>
                  <a:cubicBezTo>
                    <a:pt x="1077347" y="796755"/>
                    <a:pt x="1059346" y="783898"/>
                    <a:pt x="1038396" y="770993"/>
                  </a:cubicBezTo>
                  <a:cubicBezTo>
                    <a:pt x="1027782" y="764459"/>
                    <a:pt x="1012480" y="755954"/>
                    <a:pt x="993624" y="745218"/>
                  </a:cubicBezTo>
                  <a:cubicBezTo>
                    <a:pt x="993009" y="744866"/>
                    <a:pt x="992871" y="744546"/>
                    <a:pt x="992268" y="744198"/>
                  </a:cubicBezTo>
                  <a:cubicBezTo>
                    <a:pt x="989827" y="742696"/>
                    <a:pt x="987244" y="741579"/>
                    <a:pt x="984803" y="740130"/>
                  </a:cubicBezTo>
                  <a:cubicBezTo>
                    <a:pt x="973979" y="733985"/>
                    <a:pt x="957045" y="724144"/>
                    <a:pt x="955976" y="723508"/>
                  </a:cubicBezTo>
                  <a:cubicBezTo>
                    <a:pt x="878500" y="677704"/>
                    <a:pt x="799476" y="643764"/>
                    <a:pt x="668353" y="593604"/>
                  </a:cubicBezTo>
                  <a:cubicBezTo>
                    <a:pt x="661840" y="579144"/>
                    <a:pt x="655816" y="566907"/>
                    <a:pt x="650040" y="555280"/>
                  </a:cubicBezTo>
                  <a:close/>
                  <a:moveTo>
                    <a:pt x="610016" y="606833"/>
                  </a:moveTo>
                  <a:cubicBezTo>
                    <a:pt x="620411" y="612140"/>
                    <a:pt x="630175" y="615257"/>
                    <a:pt x="639862" y="617010"/>
                  </a:cubicBezTo>
                  <a:cubicBezTo>
                    <a:pt x="641619" y="621694"/>
                    <a:pt x="642308" y="623973"/>
                    <a:pt x="644271" y="629219"/>
                  </a:cubicBezTo>
                  <a:cubicBezTo>
                    <a:pt x="638935" y="627673"/>
                    <a:pt x="629823" y="625406"/>
                    <a:pt x="624601" y="623791"/>
                  </a:cubicBezTo>
                  <a:cubicBezTo>
                    <a:pt x="619873" y="618132"/>
                    <a:pt x="614614" y="612505"/>
                    <a:pt x="610016" y="606833"/>
                  </a:cubicBezTo>
                  <a:close/>
                  <a:moveTo>
                    <a:pt x="728387" y="640752"/>
                  </a:moveTo>
                  <a:cubicBezTo>
                    <a:pt x="754817" y="651354"/>
                    <a:pt x="790145" y="664406"/>
                    <a:pt x="811827" y="673992"/>
                  </a:cubicBezTo>
                  <a:cubicBezTo>
                    <a:pt x="794651" y="669332"/>
                    <a:pt x="781883" y="665017"/>
                    <a:pt x="761626" y="660082"/>
                  </a:cubicBezTo>
                  <a:cubicBezTo>
                    <a:pt x="745822" y="650877"/>
                    <a:pt x="733455" y="643699"/>
                    <a:pt x="728387" y="640752"/>
                  </a:cubicBezTo>
                  <a:close/>
                  <a:moveTo>
                    <a:pt x="649359" y="652962"/>
                  </a:moveTo>
                  <a:cubicBezTo>
                    <a:pt x="650590" y="653306"/>
                    <a:pt x="652517" y="653634"/>
                    <a:pt x="653768" y="653978"/>
                  </a:cubicBezTo>
                  <a:cubicBezTo>
                    <a:pt x="654731" y="656532"/>
                    <a:pt x="655687" y="658997"/>
                    <a:pt x="656484" y="661102"/>
                  </a:cubicBezTo>
                  <a:cubicBezTo>
                    <a:pt x="654055" y="658366"/>
                    <a:pt x="651756" y="655698"/>
                    <a:pt x="649359" y="652962"/>
                  </a:cubicBezTo>
                  <a:close/>
                  <a:moveTo>
                    <a:pt x="700576" y="666527"/>
                  </a:moveTo>
                  <a:cubicBezTo>
                    <a:pt x="711919" y="669328"/>
                    <a:pt x="715279" y="670866"/>
                    <a:pt x="729743" y="674328"/>
                  </a:cubicBezTo>
                  <a:cubicBezTo>
                    <a:pt x="741989" y="677258"/>
                    <a:pt x="744146" y="677809"/>
                    <a:pt x="749417" y="679076"/>
                  </a:cubicBezTo>
                  <a:cubicBezTo>
                    <a:pt x="751259" y="679521"/>
                    <a:pt x="752012" y="679995"/>
                    <a:pt x="753825" y="680436"/>
                  </a:cubicBezTo>
                  <a:cubicBezTo>
                    <a:pt x="764557" y="686687"/>
                    <a:pt x="776102" y="693325"/>
                    <a:pt x="777227" y="694001"/>
                  </a:cubicBezTo>
                  <a:cubicBezTo>
                    <a:pt x="891943" y="763010"/>
                    <a:pt x="965992" y="821449"/>
                    <a:pt x="1017366" y="893096"/>
                  </a:cubicBezTo>
                  <a:cubicBezTo>
                    <a:pt x="1033401" y="915458"/>
                    <a:pt x="1030794" y="931853"/>
                    <a:pt x="1013974" y="943633"/>
                  </a:cubicBezTo>
                  <a:cubicBezTo>
                    <a:pt x="1012375" y="942993"/>
                    <a:pt x="1011185" y="942605"/>
                    <a:pt x="1009566" y="941937"/>
                  </a:cubicBezTo>
                  <a:cubicBezTo>
                    <a:pt x="949180" y="917195"/>
                    <a:pt x="872018" y="873520"/>
                    <a:pt x="852527" y="856129"/>
                  </a:cubicBezTo>
                  <a:cubicBezTo>
                    <a:pt x="812179" y="820121"/>
                    <a:pt x="775560" y="785445"/>
                    <a:pt x="740936" y="750983"/>
                  </a:cubicBezTo>
                  <a:cubicBezTo>
                    <a:pt x="731625" y="732572"/>
                    <a:pt x="722578" y="716258"/>
                    <a:pt x="713125" y="695018"/>
                  </a:cubicBezTo>
                  <a:cubicBezTo>
                    <a:pt x="710543" y="689217"/>
                    <a:pt x="705624" y="678161"/>
                    <a:pt x="700576" y="666527"/>
                  </a:cubicBezTo>
                  <a:close/>
                  <a:moveTo>
                    <a:pt x="648343" y="684845"/>
                  </a:moveTo>
                  <a:cubicBezTo>
                    <a:pt x="658455" y="696082"/>
                    <a:pt x="669572" y="707486"/>
                    <a:pt x="680226" y="718760"/>
                  </a:cubicBezTo>
                  <a:cubicBezTo>
                    <a:pt x="682157" y="723383"/>
                    <a:pt x="684064" y="728184"/>
                    <a:pt x="685991" y="732669"/>
                  </a:cubicBezTo>
                  <a:cubicBezTo>
                    <a:pt x="672928" y="716938"/>
                    <a:pt x="660217" y="701191"/>
                    <a:pt x="648343" y="684845"/>
                  </a:cubicBezTo>
                  <a:close/>
                  <a:moveTo>
                    <a:pt x="829124" y="701462"/>
                  </a:moveTo>
                  <a:cubicBezTo>
                    <a:pt x="885604" y="717865"/>
                    <a:pt x="932647" y="734904"/>
                    <a:pt x="971578" y="757767"/>
                  </a:cubicBezTo>
                  <a:cubicBezTo>
                    <a:pt x="975602" y="760051"/>
                    <a:pt x="978091" y="761208"/>
                    <a:pt x="982771" y="763872"/>
                  </a:cubicBezTo>
                  <a:cubicBezTo>
                    <a:pt x="1017897" y="785809"/>
                    <a:pt x="1069947" y="827335"/>
                    <a:pt x="1106231" y="865962"/>
                  </a:cubicBezTo>
                  <a:cubicBezTo>
                    <a:pt x="1112534" y="872673"/>
                    <a:pt x="1116910" y="878572"/>
                    <a:pt x="1122172" y="884955"/>
                  </a:cubicBezTo>
                  <a:cubicBezTo>
                    <a:pt x="1125767" y="907079"/>
                    <a:pt x="1124087" y="927906"/>
                    <a:pt x="1115728" y="946009"/>
                  </a:cubicBezTo>
                  <a:cubicBezTo>
                    <a:pt x="1111667" y="954798"/>
                    <a:pt x="1106304" y="961376"/>
                    <a:pt x="1100126" y="967039"/>
                  </a:cubicBezTo>
                  <a:cubicBezTo>
                    <a:pt x="1083027" y="965934"/>
                    <a:pt x="1060876" y="959939"/>
                    <a:pt x="1036360" y="951434"/>
                  </a:cubicBezTo>
                  <a:cubicBezTo>
                    <a:pt x="1053099" y="932796"/>
                    <a:pt x="1054459" y="907682"/>
                    <a:pt x="1035004" y="880547"/>
                  </a:cubicBezTo>
                  <a:cubicBezTo>
                    <a:pt x="988240" y="815332"/>
                    <a:pt x="922588" y="761006"/>
                    <a:pt x="829124" y="701462"/>
                  </a:cubicBezTo>
                  <a:close/>
                  <a:moveTo>
                    <a:pt x="776891" y="815425"/>
                  </a:moveTo>
                  <a:cubicBezTo>
                    <a:pt x="796938" y="834309"/>
                    <a:pt x="816223" y="853024"/>
                    <a:pt x="837941" y="872406"/>
                  </a:cubicBezTo>
                  <a:cubicBezTo>
                    <a:pt x="857741" y="890076"/>
                    <a:pt x="925810" y="928347"/>
                    <a:pt x="985143" y="954490"/>
                  </a:cubicBezTo>
                  <a:cubicBezTo>
                    <a:pt x="976517" y="956122"/>
                    <a:pt x="968097" y="955251"/>
                    <a:pt x="959365" y="954490"/>
                  </a:cubicBezTo>
                  <a:cubicBezTo>
                    <a:pt x="955118" y="952422"/>
                    <a:pt x="951548" y="951693"/>
                    <a:pt x="947156" y="949402"/>
                  </a:cubicBezTo>
                  <a:cubicBezTo>
                    <a:pt x="895842" y="922627"/>
                    <a:pt x="841208" y="882235"/>
                    <a:pt x="798597" y="846292"/>
                  </a:cubicBezTo>
                  <a:cubicBezTo>
                    <a:pt x="791335" y="836516"/>
                    <a:pt x="783947" y="826622"/>
                    <a:pt x="776891" y="815425"/>
                  </a:cubicBezTo>
                  <a:close/>
                  <a:moveTo>
                    <a:pt x="776891" y="856805"/>
                  </a:moveTo>
                  <a:cubicBezTo>
                    <a:pt x="778657" y="858331"/>
                    <a:pt x="780834" y="860007"/>
                    <a:pt x="782656" y="861553"/>
                  </a:cubicBezTo>
                  <a:cubicBezTo>
                    <a:pt x="827084" y="920781"/>
                    <a:pt x="876350" y="958927"/>
                    <a:pt x="941391" y="975180"/>
                  </a:cubicBezTo>
                  <a:cubicBezTo>
                    <a:pt x="945245" y="976144"/>
                    <a:pt x="949552" y="975010"/>
                    <a:pt x="953600" y="975516"/>
                  </a:cubicBezTo>
                  <a:cubicBezTo>
                    <a:pt x="1020305" y="1007249"/>
                    <a:pt x="1074469" y="1015042"/>
                    <a:pt x="1108943" y="988745"/>
                  </a:cubicBezTo>
                  <a:cubicBezTo>
                    <a:pt x="1134790" y="988264"/>
                    <a:pt x="1152695" y="978455"/>
                    <a:pt x="1160160" y="958899"/>
                  </a:cubicBezTo>
                  <a:cubicBezTo>
                    <a:pt x="1160937" y="970266"/>
                    <a:pt x="1159269" y="980698"/>
                    <a:pt x="1152695" y="989086"/>
                  </a:cubicBezTo>
                  <a:cubicBezTo>
                    <a:pt x="1127601" y="1021110"/>
                    <a:pt x="1071971" y="1026421"/>
                    <a:pt x="999729" y="1007399"/>
                  </a:cubicBezTo>
                  <a:cubicBezTo>
                    <a:pt x="938412" y="991255"/>
                    <a:pt x="872091" y="958510"/>
                    <a:pt x="840654" y="930748"/>
                  </a:cubicBezTo>
                  <a:cubicBezTo>
                    <a:pt x="816794" y="909669"/>
                    <a:pt x="796318" y="884583"/>
                    <a:pt x="776891" y="856805"/>
                  </a:cubicBezTo>
                  <a:close/>
                  <a:moveTo>
                    <a:pt x="1141502" y="932440"/>
                  </a:moveTo>
                  <a:cubicBezTo>
                    <a:pt x="1141417" y="936767"/>
                    <a:pt x="1143210" y="940909"/>
                    <a:pt x="1142522" y="945329"/>
                  </a:cubicBezTo>
                  <a:cubicBezTo>
                    <a:pt x="1141247" y="953482"/>
                    <a:pt x="1137357" y="959291"/>
                    <a:pt x="1130989" y="962967"/>
                  </a:cubicBezTo>
                  <a:cubicBezTo>
                    <a:pt x="1132515" y="960291"/>
                    <a:pt x="1134377" y="958113"/>
                    <a:pt x="1135738" y="955166"/>
                  </a:cubicBezTo>
                  <a:cubicBezTo>
                    <a:pt x="1139065" y="947961"/>
                    <a:pt x="1139729" y="940059"/>
                    <a:pt x="1141502" y="932440"/>
                  </a:cubicBezTo>
                  <a:close/>
                  <a:moveTo>
                    <a:pt x="1013634" y="966359"/>
                  </a:moveTo>
                  <a:cubicBezTo>
                    <a:pt x="1030426" y="972808"/>
                    <a:pt x="1046355" y="978609"/>
                    <a:pt x="1060779" y="982301"/>
                  </a:cubicBezTo>
                  <a:cubicBezTo>
                    <a:pt x="1043335" y="983552"/>
                    <a:pt x="1022726" y="980062"/>
                    <a:pt x="999049" y="971788"/>
                  </a:cubicBezTo>
                  <a:cubicBezTo>
                    <a:pt x="1004202" y="970274"/>
                    <a:pt x="1008995" y="968566"/>
                    <a:pt x="1013634" y="966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487751" y="919424"/>
              <a:ext cx="678023" cy="688634"/>
            </a:xfrm>
            <a:custGeom>
              <a:avLst/>
              <a:gdLst/>
              <a:ahLst/>
              <a:cxnLst/>
              <a:rect l="l" t="t" r="r" b="b"/>
              <a:pathLst>
                <a:path w="398837" h="405079" extrusionOk="0">
                  <a:moveTo>
                    <a:pt x="0" y="199528"/>
                  </a:moveTo>
                  <a:cubicBezTo>
                    <a:pt x="0" y="199528"/>
                    <a:pt x="35461" y="127176"/>
                    <a:pt x="64657" y="85747"/>
                  </a:cubicBezTo>
                  <a:cubicBezTo>
                    <a:pt x="93848" y="44315"/>
                    <a:pt x="163091" y="0"/>
                    <a:pt x="163091" y="0"/>
                  </a:cubicBezTo>
                  <a:lnTo>
                    <a:pt x="398838" y="204892"/>
                  </a:lnTo>
                  <a:cubicBezTo>
                    <a:pt x="398838" y="204892"/>
                    <a:pt x="377500" y="283863"/>
                    <a:pt x="339476" y="319300"/>
                  </a:cubicBezTo>
                  <a:cubicBezTo>
                    <a:pt x="301456" y="354741"/>
                    <a:pt x="237811" y="405080"/>
                    <a:pt x="237811" y="405080"/>
                  </a:cubicBezTo>
                  <a:lnTo>
                    <a:pt x="0" y="1995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487751" y="919424"/>
              <a:ext cx="678023" cy="688634"/>
            </a:xfrm>
            <a:custGeom>
              <a:avLst/>
              <a:gdLst/>
              <a:ahLst/>
              <a:cxnLst/>
              <a:rect l="l" t="t" r="r" b="b"/>
              <a:pathLst>
                <a:path w="398837" h="405079" extrusionOk="0">
                  <a:moveTo>
                    <a:pt x="0" y="199528"/>
                  </a:moveTo>
                  <a:cubicBezTo>
                    <a:pt x="0" y="199528"/>
                    <a:pt x="35461" y="127176"/>
                    <a:pt x="64657" y="85747"/>
                  </a:cubicBezTo>
                  <a:cubicBezTo>
                    <a:pt x="93848" y="44315"/>
                    <a:pt x="163091" y="0"/>
                    <a:pt x="163091" y="0"/>
                  </a:cubicBezTo>
                  <a:lnTo>
                    <a:pt x="398838" y="204892"/>
                  </a:lnTo>
                  <a:cubicBezTo>
                    <a:pt x="398838" y="204892"/>
                    <a:pt x="377500" y="283863"/>
                    <a:pt x="339476" y="319300"/>
                  </a:cubicBezTo>
                  <a:cubicBezTo>
                    <a:pt x="301456" y="354741"/>
                    <a:pt x="237811" y="405080"/>
                    <a:pt x="237811" y="405080"/>
                  </a:cubicBezTo>
                  <a:lnTo>
                    <a:pt x="0" y="199528"/>
                  </a:lnTo>
                  <a:close/>
                </a:path>
              </a:pathLst>
            </a:custGeom>
            <a:solidFill>
              <a:srgbClr val="000000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181" name="Google Shape;181;p2"/>
          <p:cNvSpPr txBox="1">
            <a:spLocks noGrp="1"/>
          </p:cNvSpPr>
          <p:nvPr>
            <p:ph type="ctrTitle"/>
          </p:nvPr>
        </p:nvSpPr>
        <p:spPr>
          <a:xfrm>
            <a:off x="2193775" y="1639375"/>
            <a:ext cx="7810500" cy="273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82" name="Google Shape;182;p2"/>
          <p:cNvSpPr txBox="1">
            <a:spLocks noGrp="1"/>
          </p:cNvSpPr>
          <p:nvPr>
            <p:ph type="subTitle" idx="1"/>
          </p:nvPr>
        </p:nvSpPr>
        <p:spPr>
          <a:xfrm>
            <a:off x="2193925" y="4425425"/>
            <a:ext cx="78105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" name="Google Shape;184;p2"/>
          <p:cNvGrpSpPr/>
          <p:nvPr/>
        </p:nvGrpSpPr>
        <p:grpSpPr>
          <a:xfrm>
            <a:off x="10004321" y="3355069"/>
            <a:ext cx="4033114" cy="3801751"/>
            <a:chOff x="6120387" y="2008323"/>
            <a:chExt cx="2370886" cy="2234878"/>
          </a:xfrm>
        </p:grpSpPr>
        <p:sp>
          <p:nvSpPr>
            <p:cNvPr id="185" name="Google Shape;185;p2"/>
            <p:cNvSpPr/>
            <p:nvPr/>
          </p:nvSpPr>
          <p:spPr>
            <a:xfrm>
              <a:off x="6530313" y="2420762"/>
              <a:ext cx="589123" cy="580177"/>
            </a:xfrm>
            <a:custGeom>
              <a:avLst/>
              <a:gdLst/>
              <a:ahLst/>
              <a:cxnLst/>
              <a:rect l="l" t="t" r="r" b="b"/>
              <a:pathLst>
                <a:path w="589123" h="580177" extrusionOk="0">
                  <a:moveTo>
                    <a:pt x="589123" y="506161"/>
                  </a:moveTo>
                  <a:lnTo>
                    <a:pt x="521034" y="580177"/>
                  </a:lnTo>
                  <a:cubicBezTo>
                    <a:pt x="521034" y="580177"/>
                    <a:pt x="395906" y="487912"/>
                    <a:pt x="265638" y="375253"/>
                  </a:cubicBezTo>
                  <a:cubicBezTo>
                    <a:pt x="135369" y="262594"/>
                    <a:pt x="0" y="129544"/>
                    <a:pt x="0" y="129544"/>
                  </a:cubicBezTo>
                  <a:lnTo>
                    <a:pt x="120877" y="0"/>
                  </a:lnTo>
                  <a:cubicBezTo>
                    <a:pt x="120877" y="0"/>
                    <a:pt x="262278" y="130334"/>
                    <a:pt x="378297" y="257963"/>
                  </a:cubicBezTo>
                  <a:cubicBezTo>
                    <a:pt x="494317" y="385592"/>
                    <a:pt x="589123" y="506161"/>
                    <a:pt x="589123" y="50616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120387" y="2008323"/>
              <a:ext cx="559078" cy="566685"/>
            </a:xfrm>
            <a:custGeom>
              <a:avLst/>
              <a:gdLst/>
              <a:ahLst/>
              <a:cxnLst/>
              <a:rect l="l" t="t" r="r" b="b"/>
              <a:pathLst>
                <a:path w="559078" h="566685" extrusionOk="0">
                  <a:moveTo>
                    <a:pt x="530439" y="410569"/>
                  </a:moveTo>
                  <a:cubicBezTo>
                    <a:pt x="530439" y="410569"/>
                    <a:pt x="568128" y="77716"/>
                    <a:pt x="557036" y="62086"/>
                  </a:cubicBezTo>
                  <a:cubicBezTo>
                    <a:pt x="545944" y="46460"/>
                    <a:pt x="522303" y="107640"/>
                    <a:pt x="512587" y="95742"/>
                  </a:cubicBezTo>
                  <a:cubicBezTo>
                    <a:pt x="502872" y="83845"/>
                    <a:pt x="520845" y="57427"/>
                    <a:pt x="506272" y="44703"/>
                  </a:cubicBezTo>
                  <a:cubicBezTo>
                    <a:pt x="491699" y="31980"/>
                    <a:pt x="377218" y="0"/>
                    <a:pt x="377218" y="0"/>
                  </a:cubicBezTo>
                  <a:lnTo>
                    <a:pt x="369446" y="61880"/>
                  </a:lnTo>
                  <a:lnTo>
                    <a:pt x="348517" y="2854"/>
                  </a:lnTo>
                  <a:cubicBezTo>
                    <a:pt x="348517" y="2854"/>
                    <a:pt x="295243" y="1818"/>
                    <a:pt x="263911" y="15456"/>
                  </a:cubicBezTo>
                  <a:cubicBezTo>
                    <a:pt x="232619" y="29094"/>
                    <a:pt x="191692" y="53852"/>
                    <a:pt x="191692" y="53852"/>
                  </a:cubicBezTo>
                  <a:cubicBezTo>
                    <a:pt x="191692" y="53852"/>
                    <a:pt x="210637" y="87314"/>
                    <a:pt x="206063" y="113137"/>
                  </a:cubicBezTo>
                  <a:cubicBezTo>
                    <a:pt x="203756" y="126063"/>
                    <a:pt x="197481" y="108478"/>
                    <a:pt x="188252" y="97471"/>
                  </a:cubicBezTo>
                  <a:cubicBezTo>
                    <a:pt x="179062" y="86492"/>
                    <a:pt x="166877" y="82108"/>
                    <a:pt x="166877" y="82108"/>
                  </a:cubicBezTo>
                  <a:lnTo>
                    <a:pt x="59157" y="257133"/>
                  </a:lnTo>
                  <a:lnTo>
                    <a:pt x="99233" y="297440"/>
                  </a:lnTo>
                  <a:lnTo>
                    <a:pt x="41102" y="288287"/>
                  </a:lnTo>
                  <a:cubicBezTo>
                    <a:pt x="41102" y="288287"/>
                    <a:pt x="-3427" y="423612"/>
                    <a:pt x="8879" y="431955"/>
                  </a:cubicBezTo>
                  <a:cubicBezTo>
                    <a:pt x="21226" y="440298"/>
                    <a:pt x="50413" y="450767"/>
                    <a:pt x="50413" y="450767"/>
                  </a:cubicBezTo>
                  <a:cubicBezTo>
                    <a:pt x="50413" y="450767"/>
                    <a:pt x="12441" y="442197"/>
                    <a:pt x="4871" y="457005"/>
                  </a:cubicBezTo>
                  <a:cubicBezTo>
                    <a:pt x="-2699" y="471813"/>
                    <a:pt x="-5411" y="529078"/>
                    <a:pt x="27095" y="540607"/>
                  </a:cubicBezTo>
                  <a:cubicBezTo>
                    <a:pt x="41912" y="545865"/>
                    <a:pt x="116033" y="566786"/>
                    <a:pt x="201610" y="566685"/>
                  </a:cubicBezTo>
                  <a:cubicBezTo>
                    <a:pt x="303785" y="566563"/>
                    <a:pt x="410291" y="541016"/>
                    <a:pt x="410291" y="541016"/>
                  </a:cubicBezTo>
                  <a:lnTo>
                    <a:pt x="530439" y="410569"/>
                  </a:lnTo>
                  <a:close/>
                </a:path>
              </a:pathLst>
            </a:custGeom>
            <a:solidFill>
              <a:srgbClr val="7C5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14272" y="2499688"/>
              <a:ext cx="154314" cy="164430"/>
            </a:xfrm>
            <a:custGeom>
              <a:avLst/>
              <a:gdLst/>
              <a:ahLst/>
              <a:cxnLst/>
              <a:rect l="l" t="t" r="r" b="b"/>
              <a:pathLst>
                <a:path w="154314" h="164430" extrusionOk="0">
                  <a:moveTo>
                    <a:pt x="34935" y="164431"/>
                  </a:moveTo>
                  <a:lnTo>
                    <a:pt x="154315" y="34191"/>
                  </a:lnTo>
                  <a:cubicBezTo>
                    <a:pt x="142251" y="22253"/>
                    <a:pt x="130633" y="10521"/>
                    <a:pt x="119824" y="0"/>
                  </a:cubicBezTo>
                  <a:lnTo>
                    <a:pt x="0" y="131086"/>
                  </a:lnTo>
                  <a:cubicBezTo>
                    <a:pt x="41" y="131123"/>
                    <a:pt x="41" y="131244"/>
                    <a:pt x="81" y="131281"/>
                  </a:cubicBezTo>
                  <a:cubicBezTo>
                    <a:pt x="8541" y="139292"/>
                    <a:pt x="25584" y="155711"/>
                    <a:pt x="34935" y="16443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2"/>
            <p:cNvGrpSpPr/>
            <p:nvPr/>
          </p:nvGrpSpPr>
          <p:grpSpPr>
            <a:xfrm>
              <a:off x="6171448" y="2055533"/>
              <a:ext cx="468168" cy="486627"/>
              <a:chOff x="6171448" y="2055533"/>
              <a:chExt cx="468168" cy="486627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6611232" y="2155528"/>
                <a:ext cx="28384" cy="254186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54186" extrusionOk="0">
                    <a:moveTo>
                      <a:pt x="21256" y="253976"/>
                    </a:moveTo>
                    <a:cubicBezTo>
                      <a:pt x="26154" y="252916"/>
                      <a:pt x="29230" y="248203"/>
                      <a:pt x="28178" y="243338"/>
                    </a:cubicBezTo>
                    <a:cubicBezTo>
                      <a:pt x="17612" y="199290"/>
                      <a:pt x="13847" y="153639"/>
                      <a:pt x="13119" y="108487"/>
                    </a:cubicBezTo>
                    <a:cubicBezTo>
                      <a:pt x="12552" y="73001"/>
                      <a:pt x="13038" y="37430"/>
                      <a:pt x="15386" y="2005"/>
                    </a:cubicBezTo>
                    <a:cubicBezTo>
                      <a:pt x="15507" y="964"/>
                      <a:pt x="14738" y="110"/>
                      <a:pt x="13686" y="9"/>
                    </a:cubicBezTo>
                    <a:cubicBezTo>
                      <a:pt x="12633" y="-92"/>
                      <a:pt x="11783" y="673"/>
                      <a:pt x="11702" y="1717"/>
                    </a:cubicBezTo>
                    <a:cubicBezTo>
                      <a:pt x="8382" y="27188"/>
                      <a:pt x="5792" y="52715"/>
                      <a:pt x="3565" y="78300"/>
                    </a:cubicBezTo>
                    <a:cubicBezTo>
                      <a:pt x="1784" y="98528"/>
                      <a:pt x="44" y="118805"/>
                      <a:pt x="3" y="139131"/>
                    </a:cubicBezTo>
                    <a:cubicBezTo>
                      <a:pt x="-119" y="175131"/>
                      <a:pt x="3403" y="211782"/>
                      <a:pt x="10650" y="247090"/>
                    </a:cubicBezTo>
                    <a:cubicBezTo>
                      <a:pt x="11702" y="251952"/>
                      <a:pt x="16398" y="255041"/>
                      <a:pt x="21256" y="253976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6546533" y="2059609"/>
                <a:ext cx="54450" cy="369016"/>
              </a:xfrm>
              <a:custGeom>
                <a:avLst/>
                <a:gdLst/>
                <a:ahLst/>
                <a:cxnLst/>
                <a:rect l="l" t="t" r="r" b="b"/>
                <a:pathLst>
                  <a:path w="54450" h="369016" extrusionOk="0">
                    <a:moveTo>
                      <a:pt x="46850" y="368909"/>
                    </a:moveTo>
                    <a:cubicBezTo>
                      <a:pt x="51789" y="368144"/>
                      <a:pt x="55109" y="363610"/>
                      <a:pt x="54339" y="358692"/>
                    </a:cubicBezTo>
                    <a:cubicBezTo>
                      <a:pt x="42883" y="289821"/>
                      <a:pt x="35070" y="220505"/>
                      <a:pt x="25800" y="151330"/>
                    </a:cubicBezTo>
                    <a:cubicBezTo>
                      <a:pt x="19080" y="101417"/>
                      <a:pt x="11956" y="51297"/>
                      <a:pt x="3819" y="1590"/>
                    </a:cubicBezTo>
                    <a:cubicBezTo>
                      <a:pt x="3657" y="554"/>
                      <a:pt x="2645" y="-126"/>
                      <a:pt x="1592" y="20"/>
                    </a:cubicBezTo>
                    <a:cubicBezTo>
                      <a:pt x="580" y="165"/>
                      <a:pt x="-108" y="1190"/>
                      <a:pt x="14" y="2226"/>
                    </a:cubicBezTo>
                    <a:cubicBezTo>
                      <a:pt x="5155" y="44897"/>
                      <a:pt x="9527" y="87787"/>
                      <a:pt x="12685" y="130649"/>
                    </a:cubicBezTo>
                    <a:cubicBezTo>
                      <a:pt x="14344" y="152994"/>
                      <a:pt x="15599" y="175397"/>
                      <a:pt x="17502" y="197722"/>
                    </a:cubicBezTo>
                    <a:cubicBezTo>
                      <a:pt x="22117" y="252461"/>
                      <a:pt x="28755" y="307029"/>
                      <a:pt x="36649" y="361400"/>
                    </a:cubicBezTo>
                    <a:cubicBezTo>
                      <a:pt x="37378" y="366322"/>
                      <a:pt x="41912" y="369670"/>
                      <a:pt x="46850" y="368909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6424109" y="2055533"/>
                <a:ext cx="143972" cy="321427"/>
              </a:xfrm>
              <a:custGeom>
                <a:avLst/>
                <a:gdLst/>
                <a:ahLst/>
                <a:cxnLst/>
                <a:rect l="l" t="t" r="r" b="b"/>
                <a:pathLst>
                  <a:path w="143972" h="321427" extrusionOk="0">
                    <a:moveTo>
                      <a:pt x="138225" y="320809"/>
                    </a:moveTo>
                    <a:cubicBezTo>
                      <a:pt x="142880" y="319008"/>
                      <a:pt x="145147" y="313741"/>
                      <a:pt x="143366" y="309102"/>
                    </a:cubicBezTo>
                    <a:cubicBezTo>
                      <a:pt x="128186" y="271313"/>
                      <a:pt x="113046" y="233552"/>
                      <a:pt x="97623" y="195880"/>
                    </a:cubicBezTo>
                    <a:cubicBezTo>
                      <a:pt x="88271" y="172963"/>
                      <a:pt x="78960" y="149925"/>
                      <a:pt x="68719" y="127382"/>
                    </a:cubicBezTo>
                    <a:cubicBezTo>
                      <a:pt x="49126" y="84326"/>
                      <a:pt x="27549" y="41780"/>
                      <a:pt x="3544" y="991"/>
                    </a:cubicBezTo>
                    <a:cubicBezTo>
                      <a:pt x="3018" y="80"/>
                      <a:pt x="1925" y="-276"/>
                      <a:pt x="994" y="234"/>
                    </a:cubicBezTo>
                    <a:cubicBezTo>
                      <a:pt x="62" y="744"/>
                      <a:pt x="-261" y="1869"/>
                      <a:pt x="224" y="2780"/>
                    </a:cubicBezTo>
                    <a:cubicBezTo>
                      <a:pt x="19089" y="38379"/>
                      <a:pt x="35929" y="75274"/>
                      <a:pt x="50664" y="112739"/>
                    </a:cubicBezTo>
                    <a:cubicBezTo>
                      <a:pt x="59651" y="135550"/>
                      <a:pt x="67666" y="158734"/>
                      <a:pt x="76208" y="181716"/>
                    </a:cubicBezTo>
                    <a:cubicBezTo>
                      <a:pt x="92764" y="226455"/>
                      <a:pt x="109767" y="271029"/>
                      <a:pt x="126526" y="315700"/>
                    </a:cubicBezTo>
                    <a:cubicBezTo>
                      <a:pt x="128348" y="320344"/>
                      <a:pt x="133610" y="322610"/>
                      <a:pt x="138225" y="320809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378079" y="2117209"/>
                <a:ext cx="197466" cy="316326"/>
              </a:xfrm>
              <a:custGeom>
                <a:avLst/>
                <a:gdLst/>
                <a:ahLst/>
                <a:cxnLst/>
                <a:rect l="l" t="t" r="r" b="b"/>
                <a:pathLst>
                  <a:path w="197466" h="316326" extrusionOk="0">
                    <a:moveTo>
                      <a:pt x="193403" y="314811"/>
                    </a:moveTo>
                    <a:cubicBezTo>
                      <a:pt x="197573" y="312070"/>
                      <a:pt x="198706" y="306500"/>
                      <a:pt x="195994" y="302343"/>
                    </a:cubicBezTo>
                    <a:cubicBezTo>
                      <a:pt x="157537" y="245414"/>
                      <a:pt x="122642" y="186198"/>
                      <a:pt x="86614" y="127775"/>
                    </a:cubicBezTo>
                    <a:cubicBezTo>
                      <a:pt x="60058" y="84756"/>
                      <a:pt x="32409" y="42283"/>
                      <a:pt x="3506" y="818"/>
                    </a:cubicBezTo>
                    <a:cubicBezTo>
                      <a:pt x="2899" y="-52"/>
                      <a:pt x="1684" y="-251"/>
                      <a:pt x="834" y="332"/>
                    </a:cubicBezTo>
                    <a:cubicBezTo>
                      <a:pt x="-56" y="911"/>
                      <a:pt x="-259" y="2125"/>
                      <a:pt x="348" y="2992"/>
                    </a:cubicBezTo>
                    <a:cubicBezTo>
                      <a:pt x="23503" y="39388"/>
                      <a:pt x="45525" y="76453"/>
                      <a:pt x="66130" y="114343"/>
                    </a:cubicBezTo>
                    <a:cubicBezTo>
                      <a:pt x="78639" y="137321"/>
                      <a:pt x="90581" y="160670"/>
                      <a:pt x="103373" y="183489"/>
                    </a:cubicBezTo>
                    <a:cubicBezTo>
                      <a:pt x="127864" y="227185"/>
                      <a:pt x="153610" y="270225"/>
                      <a:pt x="180773" y="312329"/>
                    </a:cubicBezTo>
                    <a:cubicBezTo>
                      <a:pt x="183485" y="316487"/>
                      <a:pt x="189274" y="317551"/>
                      <a:pt x="193403" y="314811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6299158" y="2167425"/>
                <a:ext cx="190000" cy="194339"/>
              </a:xfrm>
              <a:custGeom>
                <a:avLst/>
                <a:gdLst/>
                <a:ahLst/>
                <a:cxnLst/>
                <a:rect l="l" t="t" r="r" b="b"/>
                <a:pathLst>
                  <a:path w="190000" h="194339" extrusionOk="0">
                    <a:moveTo>
                      <a:pt x="182416" y="194271"/>
                    </a:moveTo>
                    <a:cubicBezTo>
                      <a:pt x="184764" y="193976"/>
                      <a:pt x="186869" y="192717"/>
                      <a:pt x="188326" y="190737"/>
                    </a:cubicBezTo>
                    <a:cubicBezTo>
                      <a:pt x="191281" y="186786"/>
                      <a:pt x="190229" y="181224"/>
                      <a:pt x="185938" y="178172"/>
                    </a:cubicBezTo>
                    <a:cubicBezTo>
                      <a:pt x="146347" y="151110"/>
                      <a:pt x="110845" y="118191"/>
                      <a:pt x="77974" y="83956"/>
                    </a:cubicBezTo>
                    <a:cubicBezTo>
                      <a:pt x="52147" y="57044"/>
                      <a:pt x="27170" y="29561"/>
                      <a:pt x="3650" y="811"/>
                    </a:cubicBezTo>
                    <a:cubicBezTo>
                      <a:pt x="2963" y="-55"/>
                      <a:pt x="1626" y="-253"/>
                      <a:pt x="736" y="342"/>
                    </a:cubicBezTo>
                    <a:cubicBezTo>
                      <a:pt x="-114" y="933"/>
                      <a:pt x="-236" y="2228"/>
                      <a:pt x="412" y="3094"/>
                    </a:cubicBezTo>
                    <a:cubicBezTo>
                      <a:pt x="16119" y="24809"/>
                      <a:pt x="32635" y="45903"/>
                      <a:pt x="49192" y="67018"/>
                    </a:cubicBezTo>
                    <a:cubicBezTo>
                      <a:pt x="62348" y="83709"/>
                      <a:pt x="75343" y="100650"/>
                      <a:pt x="89835" y="116312"/>
                    </a:cubicBezTo>
                    <a:cubicBezTo>
                      <a:pt x="115500" y="144050"/>
                      <a:pt x="144566" y="169901"/>
                      <a:pt x="175372" y="192377"/>
                    </a:cubicBezTo>
                    <a:cubicBezTo>
                      <a:pt x="177518" y="193903"/>
                      <a:pt x="180028" y="194567"/>
                      <a:pt x="182416" y="194271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6252900" y="2228073"/>
                <a:ext cx="304765" cy="242832"/>
              </a:xfrm>
              <a:custGeom>
                <a:avLst/>
                <a:gdLst/>
                <a:ahLst/>
                <a:cxnLst/>
                <a:rect l="l" t="t" r="r" b="b"/>
                <a:pathLst>
                  <a:path w="304765" h="242832" extrusionOk="0">
                    <a:moveTo>
                      <a:pt x="298140" y="242493"/>
                    </a:moveTo>
                    <a:cubicBezTo>
                      <a:pt x="300366" y="241865"/>
                      <a:pt x="302390" y="240436"/>
                      <a:pt x="303605" y="238263"/>
                    </a:cubicBezTo>
                    <a:cubicBezTo>
                      <a:pt x="306033" y="233919"/>
                      <a:pt x="304536" y="228409"/>
                      <a:pt x="300204" y="225976"/>
                    </a:cubicBezTo>
                    <a:cubicBezTo>
                      <a:pt x="238227" y="192211"/>
                      <a:pt x="180096" y="151046"/>
                      <a:pt x="125365" y="106650"/>
                    </a:cubicBezTo>
                    <a:cubicBezTo>
                      <a:pt x="83467" y="72645"/>
                      <a:pt x="42582" y="37358"/>
                      <a:pt x="3193" y="475"/>
                    </a:cubicBezTo>
                    <a:cubicBezTo>
                      <a:pt x="2464" y="-253"/>
                      <a:pt x="1290" y="-103"/>
                      <a:pt x="562" y="646"/>
                    </a:cubicBezTo>
                    <a:cubicBezTo>
                      <a:pt x="-167" y="1395"/>
                      <a:pt x="-207" y="2613"/>
                      <a:pt x="562" y="3346"/>
                    </a:cubicBezTo>
                    <a:cubicBezTo>
                      <a:pt x="27887" y="31104"/>
                      <a:pt x="56062" y="58052"/>
                      <a:pt x="84439" y="84717"/>
                    </a:cubicBezTo>
                    <a:cubicBezTo>
                      <a:pt x="106987" y="105889"/>
                      <a:pt x="129535" y="126972"/>
                      <a:pt x="153460" y="146576"/>
                    </a:cubicBezTo>
                    <a:cubicBezTo>
                      <a:pt x="196491" y="181815"/>
                      <a:pt x="242964" y="214030"/>
                      <a:pt x="291339" y="241679"/>
                    </a:cubicBezTo>
                    <a:cubicBezTo>
                      <a:pt x="293484" y="242894"/>
                      <a:pt x="295954" y="243120"/>
                      <a:pt x="298140" y="242493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6254488" y="2334092"/>
                <a:ext cx="223991" cy="120743"/>
              </a:xfrm>
              <a:custGeom>
                <a:avLst/>
                <a:gdLst/>
                <a:ahLst/>
                <a:cxnLst/>
                <a:rect l="l" t="t" r="r" b="b"/>
                <a:pathLst>
                  <a:path w="223991" h="120743" extrusionOk="0">
                    <a:moveTo>
                      <a:pt x="219476" y="119351"/>
                    </a:moveTo>
                    <a:cubicBezTo>
                      <a:pt x="221459" y="118161"/>
                      <a:pt x="223119" y="116230"/>
                      <a:pt x="223726" y="113813"/>
                    </a:cubicBezTo>
                    <a:cubicBezTo>
                      <a:pt x="224941" y="108980"/>
                      <a:pt x="221864" y="104057"/>
                      <a:pt x="217047" y="102859"/>
                    </a:cubicBezTo>
                    <a:cubicBezTo>
                      <a:pt x="171505" y="92605"/>
                      <a:pt x="129041" y="72668"/>
                      <a:pt x="87993" y="51014"/>
                    </a:cubicBezTo>
                    <a:cubicBezTo>
                      <a:pt x="58806" y="35620"/>
                      <a:pt x="30428" y="18581"/>
                      <a:pt x="2901" y="381"/>
                    </a:cubicBezTo>
                    <a:cubicBezTo>
                      <a:pt x="2051" y="-223"/>
                      <a:pt x="958" y="-113"/>
                      <a:pt x="351" y="741"/>
                    </a:cubicBezTo>
                    <a:cubicBezTo>
                      <a:pt x="-257" y="1595"/>
                      <a:pt x="-54" y="2870"/>
                      <a:pt x="796" y="3477"/>
                    </a:cubicBezTo>
                    <a:cubicBezTo>
                      <a:pt x="21361" y="19034"/>
                      <a:pt x="42492" y="33741"/>
                      <a:pt x="63785" y="48282"/>
                    </a:cubicBezTo>
                    <a:cubicBezTo>
                      <a:pt x="80463" y="59674"/>
                      <a:pt x="96979" y="71231"/>
                      <a:pt x="114710" y="80963"/>
                    </a:cubicBezTo>
                    <a:cubicBezTo>
                      <a:pt x="145354" y="97778"/>
                      <a:pt x="178913" y="111643"/>
                      <a:pt x="212756" y="120501"/>
                    </a:cubicBezTo>
                    <a:cubicBezTo>
                      <a:pt x="215184" y="121100"/>
                      <a:pt x="217492" y="120541"/>
                      <a:pt x="219476" y="119351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6171448" y="2393806"/>
                <a:ext cx="327792" cy="122073"/>
              </a:xfrm>
              <a:custGeom>
                <a:avLst/>
                <a:gdLst/>
                <a:ahLst/>
                <a:cxnLst/>
                <a:rect l="l" t="t" r="r" b="b"/>
                <a:pathLst>
                  <a:path w="327792" h="122073" extrusionOk="0">
                    <a:moveTo>
                      <a:pt x="323930" y="120650"/>
                    </a:moveTo>
                    <a:cubicBezTo>
                      <a:pt x="325832" y="119367"/>
                      <a:pt x="327128" y="117327"/>
                      <a:pt x="327613" y="114886"/>
                    </a:cubicBezTo>
                    <a:cubicBezTo>
                      <a:pt x="328585" y="110000"/>
                      <a:pt x="325509" y="105243"/>
                      <a:pt x="320610" y="104276"/>
                    </a:cubicBezTo>
                    <a:cubicBezTo>
                      <a:pt x="258188" y="92767"/>
                      <a:pt x="196819" y="74417"/>
                      <a:pt x="137149" y="53014"/>
                    </a:cubicBezTo>
                    <a:cubicBezTo>
                      <a:pt x="91770" y="36745"/>
                      <a:pt x="46957" y="19447"/>
                      <a:pt x="2751" y="194"/>
                    </a:cubicBezTo>
                    <a:cubicBezTo>
                      <a:pt x="1820" y="-243"/>
                      <a:pt x="606" y="69"/>
                      <a:pt x="161" y="1016"/>
                    </a:cubicBezTo>
                    <a:cubicBezTo>
                      <a:pt x="-285" y="1967"/>
                      <a:pt x="241" y="3081"/>
                      <a:pt x="1173" y="3518"/>
                    </a:cubicBezTo>
                    <a:cubicBezTo>
                      <a:pt x="32384" y="18844"/>
                      <a:pt x="63999" y="33389"/>
                      <a:pt x="95737" y="47626"/>
                    </a:cubicBezTo>
                    <a:cubicBezTo>
                      <a:pt x="120997" y="58965"/>
                      <a:pt x="146136" y="70361"/>
                      <a:pt x="172085" y="80064"/>
                    </a:cubicBezTo>
                    <a:cubicBezTo>
                      <a:pt x="219043" y="97629"/>
                      <a:pt x="267903" y="111655"/>
                      <a:pt x="317007" y="121881"/>
                    </a:cubicBezTo>
                    <a:cubicBezTo>
                      <a:pt x="319477" y="122363"/>
                      <a:pt x="321987" y="121934"/>
                      <a:pt x="323930" y="120650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6191650" y="2488902"/>
                <a:ext cx="267325" cy="53258"/>
              </a:xfrm>
              <a:custGeom>
                <a:avLst/>
                <a:gdLst/>
                <a:ahLst/>
                <a:cxnLst/>
                <a:rect l="l" t="t" r="r" b="b"/>
                <a:pathLst>
                  <a:path w="267325" h="53258" extrusionOk="0">
                    <a:moveTo>
                      <a:pt x="259158" y="52150"/>
                    </a:moveTo>
                    <a:cubicBezTo>
                      <a:pt x="264097" y="51721"/>
                      <a:pt x="267700" y="47317"/>
                      <a:pt x="267295" y="42354"/>
                    </a:cubicBezTo>
                    <a:cubicBezTo>
                      <a:pt x="266850" y="37395"/>
                      <a:pt x="262639" y="33719"/>
                      <a:pt x="257660" y="34148"/>
                    </a:cubicBezTo>
                    <a:cubicBezTo>
                      <a:pt x="207545" y="39516"/>
                      <a:pt x="156902" y="33302"/>
                      <a:pt x="107637" y="24445"/>
                    </a:cubicBezTo>
                    <a:cubicBezTo>
                      <a:pt x="72175" y="18073"/>
                      <a:pt x="37119" y="9920"/>
                      <a:pt x="2507" y="91"/>
                    </a:cubicBezTo>
                    <a:cubicBezTo>
                      <a:pt x="1495" y="-224"/>
                      <a:pt x="402" y="302"/>
                      <a:pt x="78" y="1302"/>
                    </a:cubicBezTo>
                    <a:cubicBezTo>
                      <a:pt x="-246" y="2298"/>
                      <a:pt x="483" y="3330"/>
                      <a:pt x="1454" y="3646"/>
                    </a:cubicBezTo>
                    <a:cubicBezTo>
                      <a:pt x="25622" y="12049"/>
                      <a:pt x="49951" y="19437"/>
                      <a:pt x="74483" y="26692"/>
                    </a:cubicBezTo>
                    <a:cubicBezTo>
                      <a:pt x="95290" y="32857"/>
                      <a:pt x="116138" y="39225"/>
                      <a:pt x="137390" y="43730"/>
                    </a:cubicBezTo>
                    <a:cubicBezTo>
                      <a:pt x="176374" y="51988"/>
                      <a:pt x="219284" y="55142"/>
                      <a:pt x="259158" y="52150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Google Shape;198;p2"/>
            <p:cNvSpPr/>
            <p:nvPr/>
          </p:nvSpPr>
          <p:spPr>
            <a:xfrm>
              <a:off x="7051347" y="2927563"/>
              <a:ext cx="1439926" cy="1315638"/>
            </a:xfrm>
            <a:custGeom>
              <a:avLst/>
              <a:gdLst/>
              <a:ahLst/>
              <a:cxnLst/>
              <a:rect l="l" t="t" r="r" b="b"/>
              <a:pathLst>
                <a:path w="1439926" h="1315638" extrusionOk="0">
                  <a:moveTo>
                    <a:pt x="0" y="73376"/>
                  </a:moveTo>
                  <a:lnTo>
                    <a:pt x="68778" y="0"/>
                  </a:lnTo>
                  <a:cubicBezTo>
                    <a:pt x="68778" y="0"/>
                    <a:pt x="423798" y="268593"/>
                    <a:pt x="765946" y="597216"/>
                  </a:cubicBezTo>
                  <a:cubicBezTo>
                    <a:pt x="1108093" y="925839"/>
                    <a:pt x="1463842" y="1289733"/>
                    <a:pt x="1438663" y="1314345"/>
                  </a:cubicBezTo>
                  <a:cubicBezTo>
                    <a:pt x="1413484" y="1338998"/>
                    <a:pt x="1024135" y="1006793"/>
                    <a:pt x="665188" y="695695"/>
                  </a:cubicBezTo>
                  <a:cubicBezTo>
                    <a:pt x="306241" y="384596"/>
                    <a:pt x="0" y="73376"/>
                    <a:pt x="0" y="73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7391764" y="-1884618"/>
            <a:ext cx="3385512" cy="3881704"/>
            <a:chOff x="4584582" y="-1071853"/>
            <a:chExt cx="1990190" cy="2281879"/>
          </a:xfrm>
        </p:grpSpPr>
        <p:sp>
          <p:nvSpPr>
            <p:cNvPr id="200" name="Google Shape;200;p2"/>
            <p:cNvSpPr/>
            <p:nvPr/>
          </p:nvSpPr>
          <p:spPr>
            <a:xfrm>
              <a:off x="4584582" y="803714"/>
              <a:ext cx="400440" cy="406312"/>
            </a:xfrm>
            <a:custGeom>
              <a:avLst/>
              <a:gdLst/>
              <a:ahLst/>
              <a:cxnLst/>
              <a:rect l="l" t="t" r="r" b="b"/>
              <a:pathLst>
                <a:path w="400440" h="406312" extrusionOk="0">
                  <a:moveTo>
                    <a:pt x="201596" y="0"/>
                  </a:moveTo>
                  <a:cubicBezTo>
                    <a:pt x="201596" y="0"/>
                    <a:pt x="144194" y="48926"/>
                    <a:pt x="102498" y="92564"/>
                  </a:cubicBezTo>
                  <a:cubicBezTo>
                    <a:pt x="60803" y="136203"/>
                    <a:pt x="0" y="207985"/>
                    <a:pt x="0" y="207985"/>
                  </a:cubicBezTo>
                  <a:cubicBezTo>
                    <a:pt x="0" y="207985"/>
                    <a:pt x="38093" y="196626"/>
                    <a:pt x="38862" y="202333"/>
                  </a:cubicBezTo>
                  <a:cubicBezTo>
                    <a:pt x="39591" y="208037"/>
                    <a:pt x="10525" y="261788"/>
                    <a:pt x="15626" y="268715"/>
                  </a:cubicBezTo>
                  <a:cubicBezTo>
                    <a:pt x="20767" y="275637"/>
                    <a:pt x="89828" y="234593"/>
                    <a:pt x="94767" y="242264"/>
                  </a:cubicBezTo>
                  <a:cubicBezTo>
                    <a:pt x="99665" y="249931"/>
                    <a:pt x="67239" y="318843"/>
                    <a:pt x="74890" y="323518"/>
                  </a:cubicBezTo>
                  <a:cubicBezTo>
                    <a:pt x="82541" y="328198"/>
                    <a:pt x="144356" y="278750"/>
                    <a:pt x="147392" y="284693"/>
                  </a:cubicBezTo>
                  <a:cubicBezTo>
                    <a:pt x="150428" y="290635"/>
                    <a:pt x="131928" y="354013"/>
                    <a:pt x="140025" y="360923"/>
                  </a:cubicBezTo>
                  <a:cubicBezTo>
                    <a:pt x="148121" y="367833"/>
                    <a:pt x="219166" y="318090"/>
                    <a:pt x="224023" y="324769"/>
                  </a:cubicBezTo>
                  <a:cubicBezTo>
                    <a:pt x="228841" y="331444"/>
                    <a:pt x="202689" y="403796"/>
                    <a:pt x="209369" y="406246"/>
                  </a:cubicBezTo>
                  <a:cubicBezTo>
                    <a:pt x="216089" y="408695"/>
                    <a:pt x="280211" y="343540"/>
                    <a:pt x="327979" y="278090"/>
                  </a:cubicBezTo>
                  <a:cubicBezTo>
                    <a:pt x="375747" y="212644"/>
                    <a:pt x="400440" y="144457"/>
                    <a:pt x="400440" y="144457"/>
                  </a:cubicBezTo>
                  <a:lnTo>
                    <a:pt x="201596" y="0"/>
                  </a:lnTo>
                  <a:close/>
                </a:path>
              </a:pathLst>
            </a:custGeom>
            <a:solidFill>
              <a:srgbClr val="F9B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784721" y="328895"/>
              <a:ext cx="593981" cy="640419"/>
            </a:xfrm>
            <a:custGeom>
              <a:avLst/>
              <a:gdLst/>
              <a:ahLst/>
              <a:cxnLst/>
              <a:rect l="l" t="t" r="r" b="b"/>
              <a:pathLst>
                <a:path w="593981" h="640419" extrusionOk="0">
                  <a:moveTo>
                    <a:pt x="502534" y="0"/>
                  </a:moveTo>
                  <a:lnTo>
                    <a:pt x="593981" y="79074"/>
                  </a:lnTo>
                  <a:cubicBezTo>
                    <a:pt x="593981" y="79074"/>
                    <a:pt x="517189" y="219063"/>
                    <a:pt x="412909" y="356363"/>
                  </a:cubicBezTo>
                  <a:cubicBezTo>
                    <a:pt x="308589" y="493663"/>
                    <a:pt x="192367" y="640420"/>
                    <a:pt x="192367" y="640420"/>
                  </a:cubicBezTo>
                  <a:lnTo>
                    <a:pt x="0" y="474078"/>
                  </a:lnTo>
                  <a:cubicBezTo>
                    <a:pt x="0" y="474078"/>
                    <a:pt x="126666" y="329370"/>
                    <a:pt x="253656" y="212059"/>
                  </a:cubicBezTo>
                  <a:cubicBezTo>
                    <a:pt x="380645" y="94745"/>
                    <a:pt x="502534" y="0"/>
                    <a:pt x="50253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856494" y="677530"/>
              <a:ext cx="227464" cy="202062"/>
            </a:xfrm>
            <a:custGeom>
              <a:avLst/>
              <a:gdLst/>
              <a:ahLst/>
              <a:cxnLst/>
              <a:rect l="l" t="t" r="r" b="b"/>
              <a:pathLst>
                <a:path w="227464" h="202062" extrusionOk="0">
                  <a:moveTo>
                    <a:pt x="227464" y="154165"/>
                  </a:moveTo>
                  <a:lnTo>
                    <a:pt x="42384" y="0"/>
                  </a:lnTo>
                  <a:cubicBezTo>
                    <a:pt x="30685" y="12294"/>
                    <a:pt x="0" y="45550"/>
                    <a:pt x="0" y="45550"/>
                  </a:cubicBezTo>
                  <a:lnTo>
                    <a:pt x="190708" y="202062"/>
                  </a:lnTo>
                  <a:cubicBezTo>
                    <a:pt x="190708" y="202062"/>
                    <a:pt x="219004" y="163706"/>
                    <a:pt x="227464" y="15416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44415" y="844374"/>
              <a:ext cx="148990" cy="167932"/>
            </a:xfrm>
            <a:custGeom>
              <a:avLst/>
              <a:gdLst/>
              <a:ahLst/>
              <a:cxnLst/>
              <a:rect l="l" t="t" r="r" b="b"/>
              <a:pathLst>
                <a:path w="148990" h="167932" extrusionOk="0">
                  <a:moveTo>
                    <a:pt x="147269" y="1546"/>
                  </a:moveTo>
                  <a:cubicBezTo>
                    <a:pt x="145042" y="-624"/>
                    <a:pt x="141439" y="-486"/>
                    <a:pt x="139253" y="1813"/>
                  </a:cubicBezTo>
                  <a:cubicBezTo>
                    <a:pt x="121685" y="20803"/>
                    <a:pt x="104116" y="39792"/>
                    <a:pt x="86668" y="58916"/>
                  </a:cubicBezTo>
                  <a:cubicBezTo>
                    <a:pt x="76062" y="70546"/>
                    <a:pt x="65375" y="82148"/>
                    <a:pt x="55214" y="94179"/>
                  </a:cubicBezTo>
                  <a:cubicBezTo>
                    <a:pt x="35783" y="117160"/>
                    <a:pt x="17203" y="141137"/>
                    <a:pt x="241" y="166033"/>
                  </a:cubicBezTo>
                  <a:cubicBezTo>
                    <a:pt x="-164" y="166576"/>
                    <a:pt x="-42" y="167317"/>
                    <a:pt x="484" y="167701"/>
                  </a:cubicBezTo>
                  <a:cubicBezTo>
                    <a:pt x="1010" y="168086"/>
                    <a:pt x="1739" y="167984"/>
                    <a:pt x="2103" y="167442"/>
                  </a:cubicBezTo>
                  <a:cubicBezTo>
                    <a:pt x="17486" y="146926"/>
                    <a:pt x="34083" y="127191"/>
                    <a:pt x="51571" y="108518"/>
                  </a:cubicBezTo>
                  <a:cubicBezTo>
                    <a:pt x="62258" y="97150"/>
                    <a:pt x="73350" y="86216"/>
                    <a:pt x="84239" y="75064"/>
                  </a:cubicBezTo>
                  <a:cubicBezTo>
                    <a:pt x="105371" y="53354"/>
                    <a:pt x="126340" y="31441"/>
                    <a:pt x="147431" y="9650"/>
                  </a:cubicBezTo>
                  <a:cubicBezTo>
                    <a:pt x="149576" y="7351"/>
                    <a:pt x="149495" y="3716"/>
                    <a:pt x="147269" y="1546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664737" y="876803"/>
              <a:ext cx="145705" cy="170787"/>
            </a:xfrm>
            <a:custGeom>
              <a:avLst/>
              <a:gdLst/>
              <a:ahLst/>
              <a:cxnLst/>
              <a:rect l="l" t="t" r="r" b="b"/>
              <a:pathLst>
                <a:path w="145705" h="170787" extrusionOk="0">
                  <a:moveTo>
                    <a:pt x="143868" y="1470"/>
                  </a:moveTo>
                  <a:cubicBezTo>
                    <a:pt x="141602" y="-655"/>
                    <a:pt x="137999" y="-445"/>
                    <a:pt x="135894" y="1899"/>
                  </a:cubicBezTo>
                  <a:cubicBezTo>
                    <a:pt x="118689" y="21245"/>
                    <a:pt x="101525" y="40587"/>
                    <a:pt x="84482" y="60058"/>
                  </a:cubicBezTo>
                  <a:cubicBezTo>
                    <a:pt x="74119" y="71903"/>
                    <a:pt x="63635" y="83720"/>
                    <a:pt x="53716" y="95957"/>
                  </a:cubicBezTo>
                  <a:cubicBezTo>
                    <a:pt x="34771" y="119323"/>
                    <a:pt x="16676" y="143677"/>
                    <a:pt x="241" y="168909"/>
                  </a:cubicBezTo>
                  <a:cubicBezTo>
                    <a:pt x="-164" y="169459"/>
                    <a:pt x="-42" y="170200"/>
                    <a:pt x="484" y="170572"/>
                  </a:cubicBezTo>
                  <a:cubicBezTo>
                    <a:pt x="1010" y="170945"/>
                    <a:pt x="1779" y="170827"/>
                    <a:pt x="2143" y="170277"/>
                  </a:cubicBezTo>
                  <a:cubicBezTo>
                    <a:pt x="17081" y="149457"/>
                    <a:pt x="33274" y="129387"/>
                    <a:pt x="50397" y="110365"/>
                  </a:cubicBezTo>
                  <a:cubicBezTo>
                    <a:pt x="60801" y="98783"/>
                    <a:pt x="71690" y="87626"/>
                    <a:pt x="82337" y="76255"/>
                  </a:cubicBezTo>
                  <a:cubicBezTo>
                    <a:pt x="103063" y="54120"/>
                    <a:pt x="123587" y="31786"/>
                    <a:pt x="144192" y="9570"/>
                  </a:cubicBezTo>
                  <a:cubicBezTo>
                    <a:pt x="146338" y="7226"/>
                    <a:pt x="146176" y="3591"/>
                    <a:pt x="143868" y="147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702285" y="897438"/>
              <a:ext cx="140172" cy="175326"/>
            </a:xfrm>
            <a:custGeom>
              <a:avLst/>
              <a:gdLst/>
              <a:ahLst/>
              <a:cxnLst/>
              <a:rect l="l" t="t" r="r" b="b"/>
              <a:pathLst>
                <a:path w="140172" h="175326" extrusionOk="0">
                  <a:moveTo>
                    <a:pt x="138220" y="1347"/>
                  </a:moveTo>
                  <a:cubicBezTo>
                    <a:pt x="135831" y="-701"/>
                    <a:pt x="132269" y="-369"/>
                    <a:pt x="130204" y="2043"/>
                  </a:cubicBezTo>
                  <a:cubicBezTo>
                    <a:pt x="113688" y="21948"/>
                    <a:pt x="97172" y="41852"/>
                    <a:pt x="80777" y="61879"/>
                  </a:cubicBezTo>
                  <a:cubicBezTo>
                    <a:pt x="70818" y="74063"/>
                    <a:pt x="60738" y="86224"/>
                    <a:pt x="51225" y="98781"/>
                  </a:cubicBezTo>
                  <a:cubicBezTo>
                    <a:pt x="33090" y="122770"/>
                    <a:pt x="15804" y="147711"/>
                    <a:pt x="179" y="173477"/>
                  </a:cubicBezTo>
                  <a:cubicBezTo>
                    <a:pt x="-145" y="174040"/>
                    <a:pt x="-24" y="174777"/>
                    <a:pt x="502" y="175133"/>
                  </a:cubicBezTo>
                  <a:cubicBezTo>
                    <a:pt x="1069" y="175489"/>
                    <a:pt x="1798" y="175343"/>
                    <a:pt x="2162" y="174785"/>
                  </a:cubicBezTo>
                  <a:cubicBezTo>
                    <a:pt x="16412" y="153476"/>
                    <a:pt x="31916" y="132879"/>
                    <a:pt x="48392" y="113294"/>
                  </a:cubicBezTo>
                  <a:cubicBezTo>
                    <a:pt x="58431" y="101372"/>
                    <a:pt x="68916" y="89859"/>
                    <a:pt x="79198" y="78140"/>
                  </a:cubicBezTo>
                  <a:cubicBezTo>
                    <a:pt x="99155" y="55329"/>
                    <a:pt x="118910" y="32323"/>
                    <a:pt x="138786" y="9431"/>
                  </a:cubicBezTo>
                  <a:cubicBezTo>
                    <a:pt x="140851" y="7018"/>
                    <a:pt x="140567" y="3391"/>
                    <a:pt x="138220" y="1347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51278" y="915561"/>
              <a:ext cx="123877" cy="187021"/>
            </a:xfrm>
            <a:custGeom>
              <a:avLst/>
              <a:gdLst/>
              <a:ahLst/>
              <a:cxnLst/>
              <a:rect l="l" t="t" r="r" b="b"/>
              <a:pathLst>
                <a:path w="123877" h="187021" extrusionOk="0">
                  <a:moveTo>
                    <a:pt x="121490" y="1028"/>
                  </a:moveTo>
                  <a:cubicBezTo>
                    <a:pt x="118980" y="-790"/>
                    <a:pt x="115418" y="-126"/>
                    <a:pt x="113637" y="2465"/>
                  </a:cubicBezTo>
                  <a:cubicBezTo>
                    <a:pt x="99023" y="23827"/>
                    <a:pt x="84409" y="45180"/>
                    <a:pt x="69957" y="66648"/>
                  </a:cubicBezTo>
                  <a:cubicBezTo>
                    <a:pt x="61173" y="79707"/>
                    <a:pt x="52307" y="92754"/>
                    <a:pt x="44009" y="106141"/>
                  </a:cubicBezTo>
                  <a:cubicBezTo>
                    <a:pt x="28140" y="131713"/>
                    <a:pt x="13283" y="158156"/>
                    <a:pt x="127" y="185266"/>
                  </a:cubicBezTo>
                  <a:cubicBezTo>
                    <a:pt x="-156" y="185861"/>
                    <a:pt x="46" y="186582"/>
                    <a:pt x="613" y="186885"/>
                  </a:cubicBezTo>
                  <a:cubicBezTo>
                    <a:pt x="1180" y="187185"/>
                    <a:pt x="1909" y="186978"/>
                    <a:pt x="2192" y="186383"/>
                  </a:cubicBezTo>
                  <a:cubicBezTo>
                    <a:pt x="14377" y="163843"/>
                    <a:pt x="27938" y="141886"/>
                    <a:pt x="42511" y="120856"/>
                  </a:cubicBezTo>
                  <a:cubicBezTo>
                    <a:pt x="51376" y="108048"/>
                    <a:pt x="60768" y="95608"/>
                    <a:pt x="69917" y="82986"/>
                  </a:cubicBezTo>
                  <a:cubicBezTo>
                    <a:pt x="87648" y="58414"/>
                    <a:pt x="105176" y="33668"/>
                    <a:pt x="122826" y="9027"/>
                  </a:cubicBezTo>
                  <a:cubicBezTo>
                    <a:pt x="124647" y="6432"/>
                    <a:pt x="124040" y="2845"/>
                    <a:pt x="121490" y="1028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7757" y="937900"/>
              <a:ext cx="115097" cy="182822"/>
            </a:xfrm>
            <a:custGeom>
              <a:avLst/>
              <a:gdLst/>
              <a:ahLst/>
              <a:cxnLst/>
              <a:rect l="l" t="t" r="r" b="b"/>
              <a:pathLst>
                <a:path w="115097" h="182822" extrusionOk="0">
                  <a:moveTo>
                    <a:pt x="112417" y="609"/>
                  </a:moveTo>
                  <a:cubicBezTo>
                    <a:pt x="115008" y="1977"/>
                    <a:pt x="115858" y="5256"/>
                    <a:pt x="114360" y="7904"/>
                  </a:cubicBezTo>
                  <a:cubicBezTo>
                    <a:pt x="101771" y="29427"/>
                    <a:pt x="89181" y="50931"/>
                    <a:pt x="76429" y="72366"/>
                  </a:cubicBezTo>
                  <a:cubicBezTo>
                    <a:pt x="68698" y="85405"/>
                    <a:pt x="61006" y="98521"/>
                    <a:pt x="52788" y="111281"/>
                  </a:cubicBezTo>
                  <a:cubicBezTo>
                    <a:pt x="37041" y="135654"/>
                    <a:pt x="20201" y="159591"/>
                    <a:pt x="2025" y="182333"/>
                  </a:cubicBezTo>
                  <a:cubicBezTo>
                    <a:pt x="1660" y="182843"/>
                    <a:pt x="932" y="182981"/>
                    <a:pt x="446" y="182621"/>
                  </a:cubicBezTo>
                  <a:cubicBezTo>
                    <a:pt x="-40" y="182256"/>
                    <a:pt x="-161" y="181564"/>
                    <a:pt x="244" y="181054"/>
                  </a:cubicBezTo>
                  <a:cubicBezTo>
                    <a:pt x="14817" y="161072"/>
                    <a:pt x="28338" y="140192"/>
                    <a:pt x="40644" y="118838"/>
                  </a:cubicBezTo>
                  <a:cubicBezTo>
                    <a:pt x="48133" y="105840"/>
                    <a:pt x="55136" y="92554"/>
                    <a:pt x="62382" y="79422"/>
                  </a:cubicBezTo>
                  <a:cubicBezTo>
                    <a:pt x="76470" y="53854"/>
                    <a:pt x="90800" y="28415"/>
                    <a:pt x="104969" y="2900"/>
                  </a:cubicBezTo>
                  <a:cubicBezTo>
                    <a:pt x="106507" y="253"/>
                    <a:pt x="109826" y="-759"/>
                    <a:pt x="112417" y="609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810598" y="961575"/>
              <a:ext cx="132527" cy="178190"/>
            </a:xfrm>
            <a:custGeom>
              <a:avLst/>
              <a:gdLst/>
              <a:ahLst/>
              <a:cxnLst/>
              <a:rect l="l" t="t" r="r" b="b"/>
              <a:pathLst>
                <a:path w="132527" h="178190" extrusionOk="0">
                  <a:moveTo>
                    <a:pt x="130259" y="660"/>
                  </a:moveTo>
                  <a:cubicBezTo>
                    <a:pt x="132729" y="2069"/>
                    <a:pt x="133255" y="5328"/>
                    <a:pt x="131474" y="7910"/>
                  </a:cubicBezTo>
                  <a:cubicBezTo>
                    <a:pt x="116779" y="28892"/>
                    <a:pt x="102084" y="49853"/>
                    <a:pt x="87228" y="70745"/>
                  </a:cubicBezTo>
                  <a:cubicBezTo>
                    <a:pt x="78201" y="83456"/>
                    <a:pt x="69213" y="96240"/>
                    <a:pt x="59700" y="108664"/>
                  </a:cubicBezTo>
                  <a:cubicBezTo>
                    <a:pt x="41565" y="132394"/>
                    <a:pt x="22377" y="155667"/>
                    <a:pt x="1974" y="177725"/>
                  </a:cubicBezTo>
                  <a:cubicBezTo>
                    <a:pt x="1529" y="178223"/>
                    <a:pt x="801" y="178345"/>
                    <a:pt x="355" y="177976"/>
                  </a:cubicBezTo>
                  <a:cubicBezTo>
                    <a:pt x="-90" y="177608"/>
                    <a:pt x="-131" y="176919"/>
                    <a:pt x="315" y="176426"/>
                  </a:cubicBezTo>
                  <a:cubicBezTo>
                    <a:pt x="16831" y="157011"/>
                    <a:pt x="32416" y="136685"/>
                    <a:pt x="46828" y="115862"/>
                  </a:cubicBezTo>
                  <a:cubicBezTo>
                    <a:pt x="55612" y="103183"/>
                    <a:pt x="63911" y="90217"/>
                    <a:pt x="72452" y="77400"/>
                  </a:cubicBezTo>
                  <a:cubicBezTo>
                    <a:pt x="89049" y="52460"/>
                    <a:pt x="105890" y="27645"/>
                    <a:pt x="122608" y="2753"/>
                  </a:cubicBezTo>
                  <a:cubicBezTo>
                    <a:pt x="124349" y="174"/>
                    <a:pt x="127831" y="-753"/>
                    <a:pt x="130259" y="66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287863" y="-1071853"/>
              <a:ext cx="1286909" cy="1479823"/>
            </a:xfrm>
            <a:custGeom>
              <a:avLst/>
              <a:gdLst/>
              <a:ahLst/>
              <a:cxnLst/>
              <a:rect l="l" t="t" r="r" b="b"/>
              <a:pathLst>
                <a:path w="1286909" h="1479823" extrusionOk="0">
                  <a:moveTo>
                    <a:pt x="90840" y="1479824"/>
                  </a:moveTo>
                  <a:lnTo>
                    <a:pt x="0" y="1400022"/>
                  </a:lnTo>
                  <a:cubicBezTo>
                    <a:pt x="0" y="1400022"/>
                    <a:pt x="252684" y="1032696"/>
                    <a:pt x="573943" y="683449"/>
                  </a:cubicBezTo>
                  <a:cubicBezTo>
                    <a:pt x="895202" y="334204"/>
                    <a:pt x="1253988" y="-27419"/>
                    <a:pt x="1284753" y="1643"/>
                  </a:cubicBezTo>
                  <a:cubicBezTo>
                    <a:pt x="1315479" y="30704"/>
                    <a:pt x="1012558" y="439816"/>
                    <a:pt x="713037" y="808528"/>
                  </a:cubicBezTo>
                  <a:cubicBezTo>
                    <a:pt x="413516" y="1177239"/>
                    <a:pt x="90840" y="1479824"/>
                    <a:pt x="90840" y="1479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2"/>
          <p:cNvGrpSpPr/>
          <p:nvPr/>
        </p:nvGrpSpPr>
        <p:grpSpPr>
          <a:xfrm>
            <a:off x="9309447" y="163878"/>
            <a:ext cx="4260019" cy="1237567"/>
            <a:chOff x="5938461" y="121968"/>
            <a:chExt cx="2504273" cy="727510"/>
          </a:xfrm>
        </p:grpSpPr>
        <p:sp>
          <p:nvSpPr>
            <p:cNvPr id="211" name="Google Shape;211;p2"/>
            <p:cNvSpPr/>
            <p:nvPr/>
          </p:nvSpPr>
          <p:spPr>
            <a:xfrm>
              <a:off x="6176993" y="180751"/>
              <a:ext cx="484803" cy="215974"/>
            </a:xfrm>
            <a:custGeom>
              <a:avLst/>
              <a:gdLst/>
              <a:ahLst/>
              <a:cxnLst/>
              <a:rect l="l" t="t" r="r" b="b"/>
              <a:pathLst>
                <a:path w="484803" h="215974" extrusionOk="0">
                  <a:moveTo>
                    <a:pt x="484804" y="155472"/>
                  </a:moveTo>
                  <a:lnTo>
                    <a:pt x="470432" y="215974"/>
                  </a:lnTo>
                  <a:cubicBezTo>
                    <a:pt x="470432" y="215974"/>
                    <a:pt x="395056" y="214667"/>
                    <a:pt x="236046" y="180461"/>
                  </a:cubicBezTo>
                  <a:cubicBezTo>
                    <a:pt x="77036" y="146256"/>
                    <a:pt x="0" y="119565"/>
                    <a:pt x="0" y="119565"/>
                  </a:cubicBezTo>
                  <a:lnTo>
                    <a:pt x="29713" y="0"/>
                  </a:lnTo>
                  <a:cubicBezTo>
                    <a:pt x="29713" y="0"/>
                    <a:pt x="115372" y="18853"/>
                    <a:pt x="268512" y="69758"/>
                  </a:cubicBezTo>
                  <a:cubicBezTo>
                    <a:pt x="421653" y="120664"/>
                    <a:pt x="484804" y="155472"/>
                    <a:pt x="484804" y="15547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647425" y="336223"/>
              <a:ext cx="1795309" cy="513255"/>
            </a:xfrm>
            <a:custGeom>
              <a:avLst/>
              <a:gdLst/>
              <a:ahLst/>
              <a:cxnLst/>
              <a:rect l="l" t="t" r="r" b="b"/>
              <a:pathLst>
                <a:path w="1795309" h="513255" extrusionOk="0">
                  <a:moveTo>
                    <a:pt x="0" y="60503"/>
                  </a:moveTo>
                  <a:lnTo>
                    <a:pt x="14371" y="0"/>
                  </a:lnTo>
                  <a:cubicBezTo>
                    <a:pt x="14371" y="0"/>
                    <a:pt x="574551" y="111471"/>
                    <a:pt x="1006081" y="232304"/>
                  </a:cubicBezTo>
                  <a:cubicBezTo>
                    <a:pt x="1437651" y="353136"/>
                    <a:pt x="1814208" y="442341"/>
                    <a:pt x="1794574" y="497310"/>
                  </a:cubicBezTo>
                  <a:cubicBezTo>
                    <a:pt x="1774941" y="552280"/>
                    <a:pt x="1413079" y="455639"/>
                    <a:pt x="976651" y="352031"/>
                  </a:cubicBezTo>
                  <a:cubicBezTo>
                    <a:pt x="540263" y="248419"/>
                    <a:pt x="0" y="60503"/>
                    <a:pt x="0" y="605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938461" y="121968"/>
              <a:ext cx="267476" cy="174604"/>
            </a:xfrm>
            <a:custGeom>
              <a:avLst/>
              <a:gdLst/>
              <a:ahLst/>
              <a:cxnLst/>
              <a:rect l="l" t="t" r="r" b="b"/>
              <a:pathLst>
                <a:path w="267476" h="174604" extrusionOk="0">
                  <a:moveTo>
                    <a:pt x="238370" y="174605"/>
                  </a:moveTo>
                  <a:cubicBezTo>
                    <a:pt x="238370" y="174605"/>
                    <a:pt x="18922" y="135690"/>
                    <a:pt x="4591" y="119950"/>
                  </a:cubicBezTo>
                  <a:cubicBezTo>
                    <a:pt x="-9739" y="104209"/>
                    <a:pt x="12485" y="10022"/>
                    <a:pt x="30013" y="846"/>
                  </a:cubicBezTo>
                  <a:cubicBezTo>
                    <a:pt x="47542" y="-8329"/>
                    <a:pt x="267477" y="60152"/>
                    <a:pt x="267477" y="60152"/>
                  </a:cubicBezTo>
                  <a:lnTo>
                    <a:pt x="238370" y="174605"/>
                  </a:lnTo>
                  <a:close/>
                </a:path>
              </a:pathLst>
            </a:custGeom>
            <a:solidFill>
              <a:srgbClr val="7C5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2"/>
            <p:cNvGrpSpPr/>
            <p:nvPr/>
          </p:nvGrpSpPr>
          <p:grpSpPr>
            <a:xfrm>
              <a:off x="5961232" y="140257"/>
              <a:ext cx="222449" cy="128499"/>
              <a:chOff x="5961232" y="140257"/>
              <a:chExt cx="222449" cy="128499"/>
            </a:xfrm>
          </p:grpSpPr>
          <p:sp>
            <p:nvSpPr>
              <p:cNvPr id="215" name="Google Shape;215;p2"/>
              <p:cNvSpPr/>
              <p:nvPr/>
            </p:nvSpPr>
            <p:spPr>
              <a:xfrm>
                <a:off x="5961232" y="220810"/>
                <a:ext cx="209205" cy="47946"/>
              </a:xfrm>
              <a:custGeom>
                <a:avLst/>
                <a:gdLst/>
                <a:ahLst/>
                <a:cxnLst/>
                <a:rect l="l" t="t" r="r" b="b"/>
                <a:pathLst>
                  <a:path w="209205" h="47946" extrusionOk="0">
                    <a:moveTo>
                      <a:pt x="208879" y="44742"/>
                    </a:moveTo>
                    <a:cubicBezTo>
                      <a:pt x="207827" y="47005"/>
                      <a:pt x="204467" y="48377"/>
                      <a:pt x="201471" y="47824"/>
                    </a:cubicBezTo>
                    <a:cubicBezTo>
                      <a:pt x="176859" y="43096"/>
                      <a:pt x="152327" y="38364"/>
                      <a:pt x="127796" y="33501"/>
                    </a:cubicBezTo>
                    <a:cubicBezTo>
                      <a:pt x="112898" y="30543"/>
                      <a:pt x="97880" y="27640"/>
                      <a:pt x="83185" y="24253"/>
                    </a:cubicBezTo>
                    <a:cubicBezTo>
                      <a:pt x="55132" y="17784"/>
                      <a:pt x="27362" y="10362"/>
                      <a:pt x="685" y="1704"/>
                    </a:cubicBezTo>
                    <a:cubicBezTo>
                      <a:pt x="77" y="1523"/>
                      <a:pt x="-165" y="1023"/>
                      <a:pt x="118" y="568"/>
                    </a:cubicBezTo>
                    <a:cubicBezTo>
                      <a:pt x="441" y="114"/>
                      <a:pt x="1130" y="-120"/>
                      <a:pt x="1737" y="62"/>
                    </a:cubicBezTo>
                    <a:cubicBezTo>
                      <a:pt x="25014" y="6636"/>
                      <a:pt x="49059" y="12216"/>
                      <a:pt x="73429" y="16775"/>
                    </a:cubicBezTo>
                    <a:cubicBezTo>
                      <a:pt x="88245" y="19551"/>
                      <a:pt x="103304" y="21869"/>
                      <a:pt x="118242" y="24421"/>
                    </a:cubicBezTo>
                    <a:cubicBezTo>
                      <a:pt x="147307" y="29389"/>
                      <a:pt x="176292" y="34568"/>
                      <a:pt x="205317" y="39622"/>
                    </a:cubicBezTo>
                    <a:cubicBezTo>
                      <a:pt x="208354" y="40175"/>
                      <a:pt x="209932" y="42480"/>
                      <a:pt x="208879" y="44742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980009" y="140257"/>
                <a:ext cx="203672" cy="67853"/>
              </a:xfrm>
              <a:custGeom>
                <a:avLst/>
                <a:gdLst/>
                <a:ahLst/>
                <a:cxnLst/>
                <a:rect l="l" t="t" r="r" b="b"/>
                <a:pathLst>
                  <a:path w="203672" h="67853" extrusionOk="0">
                    <a:moveTo>
                      <a:pt x="203664" y="64769"/>
                    </a:moveTo>
                    <a:cubicBezTo>
                      <a:pt x="203826" y="62274"/>
                      <a:pt x="201559" y="59437"/>
                      <a:pt x="198644" y="58437"/>
                    </a:cubicBezTo>
                    <a:cubicBezTo>
                      <a:pt x="174922" y="50484"/>
                      <a:pt x="151159" y="42543"/>
                      <a:pt x="127397" y="34741"/>
                    </a:cubicBezTo>
                    <a:cubicBezTo>
                      <a:pt x="112945" y="29995"/>
                      <a:pt x="98453" y="25164"/>
                      <a:pt x="84001" y="20901"/>
                    </a:cubicBezTo>
                    <a:cubicBezTo>
                      <a:pt x="56353" y="12759"/>
                      <a:pt x="28502" y="5592"/>
                      <a:pt x="1015" y="31"/>
                    </a:cubicBezTo>
                    <a:cubicBezTo>
                      <a:pt x="407" y="-104"/>
                      <a:pt x="-38" y="209"/>
                      <a:pt x="3" y="757"/>
                    </a:cubicBezTo>
                    <a:cubicBezTo>
                      <a:pt x="43" y="1306"/>
                      <a:pt x="569" y="1861"/>
                      <a:pt x="1177" y="1997"/>
                    </a:cubicBezTo>
                    <a:cubicBezTo>
                      <a:pt x="24656" y="7685"/>
                      <a:pt x="48337" y="14630"/>
                      <a:pt x="71816" y="22624"/>
                    </a:cubicBezTo>
                    <a:cubicBezTo>
                      <a:pt x="86147" y="27491"/>
                      <a:pt x="100396" y="32867"/>
                      <a:pt x="114686" y="37979"/>
                    </a:cubicBezTo>
                    <a:cubicBezTo>
                      <a:pt x="142497" y="47930"/>
                      <a:pt x="170307" y="57649"/>
                      <a:pt x="198078" y="67507"/>
                    </a:cubicBezTo>
                    <a:cubicBezTo>
                      <a:pt x="200992" y="68508"/>
                      <a:pt x="203461" y="67265"/>
                      <a:pt x="203664" y="64769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962769" y="195929"/>
                <a:ext cx="208827" cy="50180"/>
              </a:xfrm>
              <a:custGeom>
                <a:avLst/>
                <a:gdLst/>
                <a:ahLst/>
                <a:cxnLst/>
                <a:rect l="l" t="t" r="r" b="b"/>
                <a:pathLst>
                  <a:path w="208827" h="50180" extrusionOk="0">
                    <a:moveTo>
                      <a:pt x="208476" y="47054"/>
                    </a:moveTo>
                    <a:cubicBezTo>
                      <a:pt x="207382" y="49299"/>
                      <a:pt x="204023" y="50628"/>
                      <a:pt x="200987" y="50041"/>
                    </a:cubicBezTo>
                    <a:cubicBezTo>
                      <a:pt x="176455" y="45038"/>
                      <a:pt x="151923" y="40032"/>
                      <a:pt x="127432" y="34895"/>
                    </a:cubicBezTo>
                    <a:cubicBezTo>
                      <a:pt x="112576" y="31770"/>
                      <a:pt x="97597" y="28699"/>
                      <a:pt x="82943" y="25150"/>
                    </a:cubicBezTo>
                    <a:cubicBezTo>
                      <a:pt x="54930" y="18369"/>
                      <a:pt x="27241" y="10641"/>
                      <a:pt x="645" y="1693"/>
                    </a:cubicBezTo>
                    <a:cubicBezTo>
                      <a:pt x="78" y="1505"/>
                      <a:pt x="-165" y="1003"/>
                      <a:pt x="119" y="553"/>
                    </a:cubicBezTo>
                    <a:cubicBezTo>
                      <a:pt x="442" y="103"/>
                      <a:pt x="1171" y="-121"/>
                      <a:pt x="1779" y="67"/>
                    </a:cubicBezTo>
                    <a:cubicBezTo>
                      <a:pt x="24934" y="6896"/>
                      <a:pt x="48939" y="12743"/>
                      <a:pt x="73268" y="17575"/>
                    </a:cubicBezTo>
                    <a:cubicBezTo>
                      <a:pt x="88084" y="20517"/>
                      <a:pt x="103143" y="23005"/>
                      <a:pt x="118041" y="25725"/>
                    </a:cubicBezTo>
                    <a:cubicBezTo>
                      <a:pt x="147106" y="31020"/>
                      <a:pt x="176050" y="36525"/>
                      <a:pt x="205035" y="41905"/>
                    </a:cubicBezTo>
                    <a:cubicBezTo>
                      <a:pt x="208030" y="42492"/>
                      <a:pt x="209569" y="44809"/>
                      <a:pt x="208476" y="47054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970731" y="169568"/>
                <a:ext cx="207155" cy="56392"/>
              </a:xfrm>
              <a:custGeom>
                <a:avLst/>
                <a:gdLst/>
                <a:ahLst/>
                <a:cxnLst/>
                <a:rect l="l" t="t" r="r" b="b"/>
                <a:pathLst>
                  <a:path w="207155" h="56392" extrusionOk="0">
                    <a:moveTo>
                      <a:pt x="207153" y="53054"/>
                    </a:moveTo>
                    <a:cubicBezTo>
                      <a:pt x="207031" y="50525"/>
                      <a:pt x="204522" y="47800"/>
                      <a:pt x="201567" y="46966"/>
                    </a:cubicBezTo>
                    <a:cubicBezTo>
                      <a:pt x="177359" y="40382"/>
                      <a:pt x="153192" y="33809"/>
                      <a:pt x="128984" y="27377"/>
                    </a:cubicBezTo>
                    <a:cubicBezTo>
                      <a:pt x="114249" y="23465"/>
                      <a:pt x="99473" y="19469"/>
                      <a:pt x="84778" y="16045"/>
                    </a:cubicBezTo>
                    <a:cubicBezTo>
                      <a:pt x="56765" y="9505"/>
                      <a:pt x="28590" y="3961"/>
                      <a:pt x="942" y="17"/>
                    </a:cubicBezTo>
                    <a:cubicBezTo>
                      <a:pt x="334" y="-82"/>
                      <a:pt x="-70" y="261"/>
                      <a:pt x="10" y="812"/>
                    </a:cubicBezTo>
                    <a:cubicBezTo>
                      <a:pt x="132" y="1362"/>
                      <a:pt x="699" y="1891"/>
                      <a:pt x="1306" y="1991"/>
                    </a:cubicBezTo>
                    <a:cubicBezTo>
                      <a:pt x="25028" y="6307"/>
                      <a:pt x="49074" y="11877"/>
                      <a:pt x="72998" y="18520"/>
                    </a:cubicBezTo>
                    <a:cubicBezTo>
                      <a:pt x="87571" y="22564"/>
                      <a:pt x="102185" y="27123"/>
                      <a:pt x="116758" y="31415"/>
                    </a:cubicBezTo>
                    <a:cubicBezTo>
                      <a:pt x="145176" y="39771"/>
                      <a:pt x="173554" y="47892"/>
                      <a:pt x="201931" y="56152"/>
                    </a:cubicBezTo>
                    <a:cubicBezTo>
                      <a:pt x="204927" y="56986"/>
                      <a:pt x="207234" y="55582"/>
                      <a:pt x="207153" y="53054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" name="Google Shape;219;p2"/>
            <p:cNvSpPr/>
            <p:nvPr/>
          </p:nvSpPr>
          <p:spPr>
            <a:xfrm>
              <a:off x="6310055" y="217027"/>
              <a:ext cx="80314" cy="132682"/>
            </a:xfrm>
            <a:custGeom>
              <a:avLst/>
              <a:gdLst/>
              <a:ahLst/>
              <a:cxnLst/>
              <a:rect l="l" t="t" r="r" b="b"/>
              <a:pathLst>
                <a:path w="80314" h="132682" extrusionOk="0">
                  <a:moveTo>
                    <a:pt x="25624" y="0"/>
                  </a:moveTo>
                  <a:cubicBezTo>
                    <a:pt x="18824" y="13204"/>
                    <a:pt x="12630" y="27870"/>
                    <a:pt x="9149" y="44256"/>
                  </a:cubicBezTo>
                  <a:cubicBezTo>
                    <a:pt x="4331" y="67017"/>
                    <a:pt x="2065" y="94319"/>
                    <a:pt x="0" y="119103"/>
                  </a:cubicBezTo>
                  <a:cubicBezTo>
                    <a:pt x="17609" y="123552"/>
                    <a:pt x="34328" y="127661"/>
                    <a:pt x="55985" y="132683"/>
                  </a:cubicBezTo>
                  <a:cubicBezTo>
                    <a:pt x="54852" y="108873"/>
                    <a:pt x="54933" y="80900"/>
                    <a:pt x="59993" y="62422"/>
                  </a:cubicBezTo>
                  <a:cubicBezTo>
                    <a:pt x="64001" y="47745"/>
                    <a:pt x="72502" y="31629"/>
                    <a:pt x="80315" y="16596"/>
                  </a:cubicBezTo>
                  <a:cubicBezTo>
                    <a:pt x="59952" y="10218"/>
                    <a:pt x="42546" y="4994"/>
                    <a:pt x="256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2"/>
          <p:cNvGrpSpPr/>
          <p:nvPr/>
        </p:nvGrpSpPr>
        <p:grpSpPr>
          <a:xfrm rot="-399403">
            <a:off x="470122" y="-1724678"/>
            <a:ext cx="2993008" cy="4012423"/>
            <a:chOff x="1316316" y="-1034171"/>
            <a:chExt cx="1759384" cy="2358628"/>
          </a:xfrm>
        </p:grpSpPr>
        <p:grpSp>
          <p:nvGrpSpPr>
            <p:cNvPr id="221" name="Google Shape;221;p2"/>
            <p:cNvGrpSpPr/>
            <p:nvPr/>
          </p:nvGrpSpPr>
          <p:grpSpPr>
            <a:xfrm>
              <a:off x="2695731" y="778434"/>
              <a:ext cx="379969" cy="546023"/>
              <a:chOff x="2695731" y="778434"/>
              <a:chExt cx="379969" cy="546023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2695731" y="778434"/>
                <a:ext cx="379969" cy="546023"/>
              </a:xfrm>
              <a:custGeom>
                <a:avLst/>
                <a:gdLst/>
                <a:ahLst/>
                <a:cxnLst/>
                <a:rect l="l" t="t" r="r" b="b"/>
                <a:pathLst>
                  <a:path w="379969" h="546023" extrusionOk="0">
                    <a:moveTo>
                      <a:pt x="0" y="95094"/>
                    </a:moveTo>
                    <a:cubicBezTo>
                      <a:pt x="0" y="95094"/>
                      <a:pt x="47824" y="210924"/>
                      <a:pt x="125111" y="321454"/>
                    </a:cubicBezTo>
                    <a:cubicBezTo>
                      <a:pt x="202398" y="431988"/>
                      <a:pt x="314551" y="546023"/>
                      <a:pt x="314551" y="546023"/>
                    </a:cubicBezTo>
                    <a:lnTo>
                      <a:pt x="302982" y="509841"/>
                    </a:lnTo>
                    <a:lnTo>
                      <a:pt x="322300" y="515537"/>
                    </a:lnTo>
                    <a:lnTo>
                      <a:pt x="306010" y="485010"/>
                    </a:lnTo>
                    <a:lnTo>
                      <a:pt x="329469" y="492835"/>
                    </a:lnTo>
                    <a:lnTo>
                      <a:pt x="313171" y="452572"/>
                    </a:lnTo>
                    <a:lnTo>
                      <a:pt x="334448" y="461919"/>
                    </a:lnTo>
                    <a:lnTo>
                      <a:pt x="318369" y="422394"/>
                    </a:lnTo>
                    <a:lnTo>
                      <a:pt x="344026" y="429567"/>
                    </a:lnTo>
                    <a:cubicBezTo>
                      <a:pt x="344026" y="429567"/>
                      <a:pt x="325894" y="382030"/>
                      <a:pt x="326643" y="385637"/>
                    </a:cubicBezTo>
                    <a:cubicBezTo>
                      <a:pt x="327392" y="389248"/>
                      <a:pt x="344220" y="388418"/>
                      <a:pt x="345961" y="391332"/>
                    </a:cubicBezTo>
                    <a:cubicBezTo>
                      <a:pt x="347701" y="394251"/>
                      <a:pt x="332529" y="359401"/>
                      <a:pt x="332529" y="359401"/>
                    </a:cubicBezTo>
                    <a:lnTo>
                      <a:pt x="353284" y="369699"/>
                    </a:lnTo>
                    <a:lnTo>
                      <a:pt x="338528" y="335448"/>
                    </a:lnTo>
                    <a:lnTo>
                      <a:pt x="360105" y="340156"/>
                    </a:lnTo>
                    <a:lnTo>
                      <a:pt x="349572" y="302658"/>
                    </a:lnTo>
                    <a:lnTo>
                      <a:pt x="372545" y="303443"/>
                    </a:lnTo>
                    <a:lnTo>
                      <a:pt x="360619" y="254230"/>
                    </a:lnTo>
                    <a:lnTo>
                      <a:pt x="379969" y="267577"/>
                    </a:lnTo>
                    <a:cubicBezTo>
                      <a:pt x="379969" y="267577"/>
                      <a:pt x="354741" y="187963"/>
                      <a:pt x="292525" y="119537"/>
                    </a:cubicBezTo>
                    <a:cubicBezTo>
                      <a:pt x="230310" y="51112"/>
                      <a:pt x="128431" y="0"/>
                      <a:pt x="128431" y="0"/>
                    </a:cubicBezTo>
                    <a:lnTo>
                      <a:pt x="0" y="95094"/>
                    </a:lnTo>
                    <a:close/>
                  </a:path>
                </a:pathLst>
              </a:custGeom>
              <a:solidFill>
                <a:srgbClr val="F9B9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729575" y="912663"/>
                <a:ext cx="239601" cy="329204"/>
              </a:xfrm>
              <a:custGeom>
                <a:avLst/>
                <a:gdLst/>
                <a:ahLst/>
                <a:cxnLst/>
                <a:rect l="l" t="t" r="r" b="b"/>
                <a:pathLst>
                  <a:path w="239601" h="329204" extrusionOk="0">
                    <a:moveTo>
                      <a:pt x="3905" y="1671"/>
                    </a:moveTo>
                    <a:cubicBezTo>
                      <a:pt x="-419" y="4768"/>
                      <a:pt x="-1269" y="11192"/>
                      <a:pt x="1941" y="15973"/>
                    </a:cubicBezTo>
                    <a:cubicBezTo>
                      <a:pt x="28570" y="54758"/>
                      <a:pt x="55199" y="93510"/>
                      <a:pt x="82086" y="132109"/>
                    </a:cubicBezTo>
                    <a:cubicBezTo>
                      <a:pt x="98441" y="155584"/>
                      <a:pt x="114722" y="179222"/>
                      <a:pt x="131882" y="202077"/>
                    </a:cubicBezTo>
                    <a:cubicBezTo>
                      <a:pt x="164660" y="245732"/>
                      <a:pt x="199360" y="288347"/>
                      <a:pt x="236097" y="328435"/>
                    </a:cubicBezTo>
                    <a:cubicBezTo>
                      <a:pt x="236891" y="329338"/>
                      <a:pt x="238166" y="329476"/>
                      <a:pt x="238971" y="328690"/>
                    </a:cubicBezTo>
                    <a:cubicBezTo>
                      <a:pt x="239777" y="327909"/>
                      <a:pt x="239826" y="326565"/>
                      <a:pt x="239028" y="325662"/>
                    </a:cubicBezTo>
                    <a:cubicBezTo>
                      <a:pt x="209177" y="290185"/>
                      <a:pt x="181006" y="252796"/>
                      <a:pt x="154892" y="214274"/>
                    </a:cubicBezTo>
                    <a:cubicBezTo>
                      <a:pt x="138991" y="190823"/>
                      <a:pt x="123964" y="166733"/>
                      <a:pt x="108492" y="142983"/>
                    </a:cubicBezTo>
                    <a:cubicBezTo>
                      <a:pt x="78378" y="96745"/>
                      <a:pt x="47859" y="50795"/>
                      <a:pt x="17579" y="4670"/>
                    </a:cubicBezTo>
                    <a:cubicBezTo>
                      <a:pt x="14369" y="-106"/>
                      <a:pt x="8228" y="-1422"/>
                      <a:pt x="3905" y="1671"/>
                    </a:cubicBezTo>
                    <a:close/>
                  </a:path>
                </a:pathLst>
              </a:custGeom>
              <a:solidFill>
                <a:srgbClr val="F3C5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772988" y="906498"/>
                <a:ext cx="210001" cy="285122"/>
              </a:xfrm>
              <a:custGeom>
                <a:avLst/>
                <a:gdLst/>
                <a:ahLst/>
                <a:cxnLst/>
                <a:rect l="l" t="t" r="r" b="b"/>
                <a:pathLst>
                  <a:path w="210001" h="285122" extrusionOk="0">
                    <a:moveTo>
                      <a:pt x="3374" y="1658"/>
                    </a:moveTo>
                    <a:cubicBezTo>
                      <a:pt x="-383" y="4544"/>
                      <a:pt x="-1099" y="10276"/>
                      <a:pt x="1714" y="14417"/>
                    </a:cubicBezTo>
                    <a:cubicBezTo>
                      <a:pt x="25068" y="48021"/>
                      <a:pt x="48421" y="81596"/>
                      <a:pt x="71998" y="115021"/>
                    </a:cubicBezTo>
                    <a:cubicBezTo>
                      <a:pt x="86340" y="135351"/>
                      <a:pt x="100618" y="155826"/>
                      <a:pt x="115657" y="175577"/>
                    </a:cubicBezTo>
                    <a:cubicBezTo>
                      <a:pt x="144386" y="213310"/>
                      <a:pt x="174788" y="250054"/>
                      <a:pt x="206954" y="284488"/>
                    </a:cubicBezTo>
                    <a:cubicBezTo>
                      <a:pt x="207646" y="285265"/>
                      <a:pt x="208760" y="285350"/>
                      <a:pt x="209460" y="284626"/>
                    </a:cubicBezTo>
                    <a:cubicBezTo>
                      <a:pt x="210156" y="283905"/>
                      <a:pt x="210193" y="282711"/>
                      <a:pt x="209500" y="281933"/>
                    </a:cubicBezTo>
                    <a:cubicBezTo>
                      <a:pt x="183349" y="251374"/>
                      <a:pt x="158660" y="219062"/>
                      <a:pt x="135756" y="185681"/>
                    </a:cubicBezTo>
                    <a:cubicBezTo>
                      <a:pt x="121810" y="165356"/>
                      <a:pt x="108621" y="144439"/>
                      <a:pt x="95052" y="123834"/>
                    </a:cubicBezTo>
                    <a:cubicBezTo>
                      <a:pt x="68634" y="83729"/>
                      <a:pt x="41863" y="43884"/>
                      <a:pt x="15299" y="3884"/>
                    </a:cubicBezTo>
                    <a:cubicBezTo>
                      <a:pt x="12486" y="-257"/>
                      <a:pt x="7131" y="-1229"/>
                      <a:pt x="3374" y="1658"/>
                    </a:cubicBezTo>
                    <a:close/>
                  </a:path>
                </a:pathLst>
              </a:custGeom>
              <a:solidFill>
                <a:srgbClr val="F3C5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858140" y="830526"/>
                <a:ext cx="186499" cy="180348"/>
              </a:xfrm>
              <a:custGeom>
                <a:avLst/>
                <a:gdLst/>
                <a:ahLst/>
                <a:cxnLst/>
                <a:rect l="l" t="t" r="r" b="b"/>
                <a:pathLst>
                  <a:path w="186499" h="180348" extrusionOk="0">
                    <a:moveTo>
                      <a:pt x="1827" y="1675"/>
                    </a:moveTo>
                    <a:cubicBezTo>
                      <a:pt x="4361" y="-665"/>
                      <a:pt x="8640" y="-531"/>
                      <a:pt x="11356" y="1938"/>
                    </a:cubicBezTo>
                    <a:cubicBezTo>
                      <a:pt x="33350" y="22333"/>
                      <a:pt x="55327" y="42719"/>
                      <a:pt x="77167" y="63251"/>
                    </a:cubicBezTo>
                    <a:cubicBezTo>
                      <a:pt x="90449" y="75735"/>
                      <a:pt x="103848" y="88196"/>
                      <a:pt x="116628" y="101117"/>
                    </a:cubicBezTo>
                    <a:cubicBezTo>
                      <a:pt x="141046" y="125795"/>
                      <a:pt x="164554" y="151553"/>
                      <a:pt x="186171" y="178303"/>
                    </a:cubicBezTo>
                    <a:cubicBezTo>
                      <a:pt x="186664" y="178886"/>
                      <a:pt x="186600" y="179683"/>
                      <a:pt x="185993" y="180100"/>
                    </a:cubicBezTo>
                    <a:cubicBezTo>
                      <a:pt x="185385" y="180513"/>
                      <a:pt x="184507" y="180404"/>
                      <a:pt x="184013" y="179825"/>
                    </a:cubicBezTo>
                    <a:cubicBezTo>
                      <a:pt x="164562" y="157787"/>
                      <a:pt x="143661" y="136591"/>
                      <a:pt x="121777" y="116545"/>
                    </a:cubicBezTo>
                    <a:cubicBezTo>
                      <a:pt x="108455" y="104339"/>
                      <a:pt x="94610" y="92604"/>
                      <a:pt x="81041" y="80630"/>
                    </a:cubicBezTo>
                    <a:cubicBezTo>
                      <a:pt x="54623" y="57325"/>
                      <a:pt x="28444" y="33801"/>
                      <a:pt x="2123" y="10407"/>
                    </a:cubicBezTo>
                    <a:cubicBezTo>
                      <a:pt x="-598" y="7937"/>
                      <a:pt x="-711" y="4019"/>
                      <a:pt x="1827" y="1675"/>
                    </a:cubicBezTo>
                    <a:close/>
                  </a:path>
                </a:pathLst>
              </a:custGeom>
              <a:solidFill>
                <a:srgbClr val="F3C5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801844" y="871870"/>
                <a:ext cx="202427" cy="258403"/>
              </a:xfrm>
              <a:custGeom>
                <a:avLst/>
                <a:gdLst/>
                <a:ahLst/>
                <a:cxnLst/>
                <a:rect l="l" t="t" r="r" b="b"/>
                <a:pathLst>
                  <a:path w="202427" h="258403" extrusionOk="0">
                    <a:moveTo>
                      <a:pt x="847" y="1513"/>
                    </a:moveTo>
                    <a:cubicBezTo>
                      <a:pt x="2559" y="-1086"/>
                      <a:pt x="6352" y="-244"/>
                      <a:pt x="9287" y="3334"/>
                    </a:cubicBezTo>
                    <a:cubicBezTo>
                      <a:pt x="33126" y="32821"/>
                      <a:pt x="56945" y="62295"/>
                      <a:pt x="80680" y="91936"/>
                    </a:cubicBezTo>
                    <a:cubicBezTo>
                      <a:pt x="95119" y="109962"/>
                      <a:pt x="109648" y="127972"/>
                      <a:pt x="123739" y="146472"/>
                    </a:cubicBezTo>
                    <a:cubicBezTo>
                      <a:pt x="150655" y="181812"/>
                      <a:pt x="177009" y="218383"/>
                      <a:pt x="201921" y="255933"/>
                    </a:cubicBezTo>
                    <a:cubicBezTo>
                      <a:pt x="202479" y="256751"/>
                      <a:pt x="202601" y="257763"/>
                      <a:pt x="202160" y="258200"/>
                    </a:cubicBezTo>
                    <a:cubicBezTo>
                      <a:pt x="201718" y="258633"/>
                      <a:pt x="200921" y="258358"/>
                      <a:pt x="200358" y="257540"/>
                    </a:cubicBezTo>
                    <a:cubicBezTo>
                      <a:pt x="178389" y="226349"/>
                      <a:pt x="155335" y="196009"/>
                      <a:pt x="131670" y="166980"/>
                    </a:cubicBezTo>
                    <a:cubicBezTo>
                      <a:pt x="117263" y="149310"/>
                      <a:pt x="102499" y="132158"/>
                      <a:pt x="87926" y="114743"/>
                    </a:cubicBezTo>
                    <a:cubicBezTo>
                      <a:pt x="59557" y="80848"/>
                      <a:pt x="31341" y="46706"/>
                      <a:pt x="3032" y="12710"/>
                    </a:cubicBezTo>
                    <a:cubicBezTo>
                      <a:pt x="98" y="9131"/>
                      <a:pt x="-866" y="4111"/>
                      <a:pt x="847" y="1513"/>
                    </a:cubicBezTo>
                    <a:close/>
                  </a:path>
                </a:pathLst>
              </a:custGeom>
              <a:solidFill>
                <a:srgbClr val="F3C5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834245" y="845630"/>
                <a:ext cx="179995" cy="209377"/>
              </a:xfrm>
              <a:custGeom>
                <a:avLst/>
                <a:gdLst/>
                <a:ahLst/>
                <a:cxnLst/>
                <a:rect l="l" t="t" r="r" b="b"/>
                <a:pathLst>
                  <a:path w="179995" h="209377" extrusionOk="0">
                    <a:moveTo>
                      <a:pt x="1053" y="1464"/>
                    </a:moveTo>
                    <a:cubicBezTo>
                      <a:pt x="2879" y="-856"/>
                      <a:pt x="6502" y="-358"/>
                      <a:pt x="9117" y="2528"/>
                    </a:cubicBezTo>
                    <a:cubicBezTo>
                      <a:pt x="30329" y="26348"/>
                      <a:pt x="51525" y="50159"/>
                      <a:pt x="72624" y="74111"/>
                    </a:cubicBezTo>
                    <a:cubicBezTo>
                      <a:pt x="85456" y="88685"/>
                      <a:pt x="98382" y="103230"/>
                      <a:pt x="110854" y="118228"/>
                    </a:cubicBezTo>
                    <a:cubicBezTo>
                      <a:pt x="134670" y="146868"/>
                      <a:pt x="157861" y="176598"/>
                      <a:pt x="179595" y="207246"/>
                    </a:cubicBezTo>
                    <a:cubicBezTo>
                      <a:pt x="180085" y="207914"/>
                      <a:pt x="180138" y="208772"/>
                      <a:pt x="179680" y="209169"/>
                    </a:cubicBezTo>
                    <a:cubicBezTo>
                      <a:pt x="179223" y="209570"/>
                      <a:pt x="178470" y="209379"/>
                      <a:pt x="177976" y="208711"/>
                    </a:cubicBezTo>
                    <a:cubicBezTo>
                      <a:pt x="158691" y="183330"/>
                      <a:pt x="138292" y="158733"/>
                      <a:pt x="117218" y="135299"/>
                    </a:cubicBezTo>
                    <a:cubicBezTo>
                      <a:pt x="104389" y="121029"/>
                      <a:pt x="91185" y="107225"/>
                      <a:pt x="78178" y="93190"/>
                    </a:cubicBezTo>
                    <a:cubicBezTo>
                      <a:pt x="52857" y="65865"/>
                      <a:pt x="27702" y="38322"/>
                      <a:pt x="2449" y="10908"/>
                    </a:cubicBezTo>
                    <a:cubicBezTo>
                      <a:pt x="-166" y="8022"/>
                      <a:pt x="-777" y="3787"/>
                      <a:pt x="1053" y="1464"/>
                    </a:cubicBezTo>
                    <a:close/>
                  </a:path>
                </a:pathLst>
              </a:custGeom>
              <a:solidFill>
                <a:srgbClr val="F3C5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" name="Google Shape;228;p2"/>
            <p:cNvSpPr/>
            <p:nvPr/>
          </p:nvSpPr>
          <p:spPr>
            <a:xfrm>
              <a:off x="2386021" y="360313"/>
              <a:ext cx="460457" cy="542013"/>
            </a:xfrm>
            <a:custGeom>
              <a:avLst/>
              <a:gdLst/>
              <a:ahLst/>
              <a:cxnLst/>
              <a:rect l="l" t="t" r="r" b="b"/>
              <a:pathLst>
                <a:path w="460457" h="542013" extrusionOk="0">
                  <a:moveTo>
                    <a:pt x="0" y="61712"/>
                  </a:moveTo>
                  <a:lnTo>
                    <a:pt x="80084" y="0"/>
                  </a:lnTo>
                  <a:cubicBezTo>
                    <a:pt x="80084" y="0"/>
                    <a:pt x="193136" y="100153"/>
                    <a:pt x="300529" y="223811"/>
                  </a:cubicBezTo>
                  <a:cubicBezTo>
                    <a:pt x="407921" y="347469"/>
                    <a:pt x="460458" y="430727"/>
                    <a:pt x="460458" y="430727"/>
                  </a:cubicBezTo>
                  <a:lnTo>
                    <a:pt x="329258" y="536621"/>
                  </a:lnTo>
                  <a:lnTo>
                    <a:pt x="322579" y="542014"/>
                  </a:lnTo>
                  <a:cubicBezTo>
                    <a:pt x="322579" y="542014"/>
                    <a:pt x="242503" y="468629"/>
                    <a:pt x="155302" y="329742"/>
                  </a:cubicBezTo>
                  <a:cubicBezTo>
                    <a:pt x="68098" y="190855"/>
                    <a:pt x="0" y="61712"/>
                    <a:pt x="0" y="617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401602" y="380991"/>
              <a:ext cx="129147" cy="121947"/>
            </a:xfrm>
            <a:custGeom>
              <a:avLst/>
              <a:gdLst/>
              <a:ahLst/>
              <a:cxnLst/>
              <a:rect l="l" t="t" r="r" b="b"/>
              <a:pathLst>
                <a:path w="129147" h="121947" extrusionOk="0">
                  <a:moveTo>
                    <a:pt x="0" y="69629"/>
                  </a:moveTo>
                  <a:cubicBezTo>
                    <a:pt x="7113" y="82867"/>
                    <a:pt x="11124" y="90506"/>
                    <a:pt x="28794" y="121947"/>
                  </a:cubicBezTo>
                  <a:lnTo>
                    <a:pt x="129147" y="39673"/>
                  </a:lnTo>
                  <a:cubicBezTo>
                    <a:pt x="107287" y="18631"/>
                    <a:pt x="100786" y="12907"/>
                    <a:pt x="90378" y="3418"/>
                  </a:cubicBezTo>
                  <a:cubicBezTo>
                    <a:pt x="89528" y="2649"/>
                    <a:pt x="87549" y="779"/>
                    <a:pt x="86691" y="0"/>
                  </a:cubicBezTo>
                  <a:lnTo>
                    <a:pt x="0" y="6962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438193" y="432291"/>
              <a:ext cx="145198" cy="134923"/>
            </a:xfrm>
            <a:custGeom>
              <a:avLst/>
              <a:gdLst/>
              <a:ahLst/>
              <a:cxnLst/>
              <a:rect l="l" t="t" r="r" b="b"/>
              <a:pathLst>
                <a:path w="145198" h="134923" extrusionOk="0">
                  <a:moveTo>
                    <a:pt x="0" y="83922"/>
                  </a:moveTo>
                  <a:cubicBezTo>
                    <a:pt x="8035" y="98131"/>
                    <a:pt x="20779" y="118566"/>
                    <a:pt x="30264" y="134924"/>
                  </a:cubicBezTo>
                  <a:lnTo>
                    <a:pt x="145198" y="41153"/>
                  </a:lnTo>
                  <a:cubicBezTo>
                    <a:pt x="131046" y="26782"/>
                    <a:pt x="116873" y="12096"/>
                    <a:pt x="104486" y="0"/>
                  </a:cubicBezTo>
                  <a:lnTo>
                    <a:pt x="0" y="8392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316316" y="-1034171"/>
              <a:ext cx="1149789" cy="1455480"/>
            </a:xfrm>
            <a:custGeom>
              <a:avLst/>
              <a:gdLst/>
              <a:ahLst/>
              <a:cxnLst/>
              <a:rect l="l" t="t" r="r" b="b"/>
              <a:pathLst>
                <a:path w="1149789" h="1455480" extrusionOk="0">
                  <a:moveTo>
                    <a:pt x="1149790" y="1394485"/>
                  </a:moveTo>
                  <a:lnTo>
                    <a:pt x="1069147" y="1455480"/>
                  </a:lnTo>
                  <a:cubicBezTo>
                    <a:pt x="1069147" y="1455480"/>
                    <a:pt x="778662" y="1147769"/>
                    <a:pt x="512222" y="784115"/>
                  </a:cubicBezTo>
                  <a:cubicBezTo>
                    <a:pt x="245782" y="420464"/>
                    <a:pt x="-26948" y="20979"/>
                    <a:pt x="2138" y="807"/>
                  </a:cubicBezTo>
                  <a:cubicBezTo>
                    <a:pt x="31228" y="-19365"/>
                    <a:pt x="352167" y="342238"/>
                    <a:pt x="638224" y="691376"/>
                  </a:cubicBezTo>
                  <a:cubicBezTo>
                    <a:pt x="924285" y="1040516"/>
                    <a:pt x="1149790" y="1394485"/>
                    <a:pt x="1149790" y="13944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"/>
          <p:cNvGrpSpPr/>
          <p:nvPr/>
        </p:nvGrpSpPr>
        <p:grpSpPr>
          <a:xfrm>
            <a:off x="4648672" y="-144922"/>
            <a:ext cx="1780031" cy="1855162"/>
            <a:chOff x="-216478" y="5004603"/>
            <a:chExt cx="1780031" cy="1855162"/>
          </a:xfrm>
        </p:grpSpPr>
        <p:sp>
          <p:nvSpPr>
            <p:cNvPr id="233" name="Google Shape;233;p2"/>
            <p:cNvSpPr/>
            <p:nvPr/>
          </p:nvSpPr>
          <p:spPr>
            <a:xfrm rot="366400" flipH="1">
              <a:off x="-131747" y="5114345"/>
              <a:ext cx="1475419" cy="1671686"/>
            </a:xfrm>
            <a:custGeom>
              <a:avLst/>
              <a:gdLst/>
              <a:ahLst/>
              <a:cxnLst/>
              <a:rect l="l" t="t" r="r" b="b"/>
              <a:pathLst>
                <a:path w="1281264" h="1451703" extrusionOk="0">
                  <a:moveTo>
                    <a:pt x="45069" y="1362"/>
                  </a:moveTo>
                  <a:cubicBezTo>
                    <a:pt x="36309" y="-1075"/>
                    <a:pt x="26656" y="-359"/>
                    <a:pt x="18113" y="4463"/>
                  </a:cubicBezTo>
                  <a:cubicBezTo>
                    <a:pt x="1026" y="14109"/>
                    <a:pt x="-5065" y="35767"/>
                    <a:pt x="4581" y="52854"/>
                  </a:cubicBezTo>
                  <a:cubicBezTo>
                    <a:pt x="6371" y="56024"/>
                    <a:pt x="9746" y="61813"/>
                    <a:pt x="14601" y="69832"/>
                  </a:cubicBezTo>
                  <a:cubicBezTo>
                    <a:pt x="22593" y="83041"/>
                    <a:pt x="31714" y="97991"/>
                    <a:pt x="42402" y="114280"/>
                  </a:cubicBezTo>
                  <a:cubicBezTo>
                    <a:pt x="72867" y="160720"/>
                    <a:pt x="108013" y="209059"/>
                    <a:pt x="147072" y="257179"/>
                  </a:cubicBezTo>
                  <a:cubicBezTo>
                    <a:pt x="240437" y="372198"/>
                    <a:pt x="341989" y="467317"/>
                    <a:pt x="449807" y="530177"/>
                  </a:cubicBezTo>
                  <a:cubicBezTo>
                    <a:pt x="450896" y="530812"/>
                    <a:pt x="451896" y="531282"/>
                    <a:pt x="452985" y="531909"/>
                  </a:cubicBezTo>
                  <a:cubicBezTo>
                    <a:pt x="537279" y="580479"/>
                    <a:pt x="620460" y="604577"/>
                    <a:pt x="764217" y="631619"/>
                  </a:cubicBezTo>
                  <a:cubicBezTo>
                    <a:pt x="883483" y="654049"/>
                    <a:pt x="901675" y="657968"/>
                    <a:pt x="941294" y="671638"/>
                  </a:cubicBezTo>
                  <a:cubicBezTo>
                    <a:pt x="990608" y="688661"/>
                    <a:pt x="1021176" y="709877"/>
                    <a:pt x="1037652" y="739594"/>
                  </a:cubicBezTo>
                  <a:cubicBezTo>
                    <a:pt x="1061398" y="782435"/>
                    <a:pt x="1048076" y="805595"/>
                    <a:pt x="960701" y="891856"/>
                  </a:cubicBezTo>
                  <a:cubicBezTo>
                    <a:pt x="896133" y="955598"/>
                    <a:pt x="864323" y="996865"/>
                    <a:pt x="846026" y="1054251"/>
                  </a:cubicBezTo>
                  <a:cubicBezTo>
                    <a:pt x="813972" y="1154786"/>
                    <a:pt x="836270" y="1233085"/>
                    <a:pt x="906978" y="1293750"/>
                  </a:cubicBezTo>
                  <a:cubicBezTo>
                    <a:pt x="957219" y="1336850"/>
                    <a:pt x="1008550" y="1360876"/>
                    <a:pt x="1148425" y="1415348"/>
                  </a:cubicBezTo>
                  <a:cubicBezTo>
                    <a:pt x="1188218" y="1430844"/>
                    <a:pt x="1208535" y="1439122"/>
                    <a:pt x="1231929" y="1448919"/>
                  </a:cubicBezTo>
                  <a:cubicBezTo>
                    <a:pt x="1250028" y="1456501"/>
                    <a:pt x="1270905" y="1448077"/>
                    <a:pt x="1278483" y="1429978"/>
                  </a:cubicBezTo>
                  <a:cubicBezTo>
                    <a:pt x="1286061" y="1411878"/>
                    <a:pt x="1277637" y="1391006"/>
                    <a:pt x="1259541" y="1383424"/>
                  </a:cubicBezTo>
                  <a:cubicBezTo>
                    <a:pt x="1235427" y="1373328"/>
                    <a:pt x="1214478" y="1365013"/>
                    <a:pt x="1174146" y="1349307"/>
                  </a:cubicBezTo>
                  <a:cubicBezTo>
                    <a:pt x="1042862" y="1298183"/>
                    <a:pt x="994936" y="1275716"/>
                    <a:pt x="953337" y="1240027"/>
                  </a:cubicBezTo>
                  <a:cubicBezTo>
                    <a:pt x="904250" y="1197919"/>
                    <a:pt x="890259" y="1149107"/>
                    <a:pt x="913629" y="1075811"/>
                  </a:cubicBezTo>
                  <a:cubicBezTo>
                    <a:pt x="927381" y="1032686"/>
                    <a:pt x="953847" y="998650"/>
                    <a:pt x="1010626" y="942595"/>
                  </a:cubicBezTo>
                  <a:cubicBezTo>
                    <a:pt x="1069437" y="884537"/>
                    <a:pt x="1081343" y="871697"/>
                    <a:pt x="1098297" y="842319"/>
                  </a:cubicBezTo>
                  <a:cubicBezTo>
                    <a:pt x="1123937" y="797887"/>
                    <a:pt x="1126006" y="752192"/>
                    <a:pt x="1099964" y="705218"/>
                  </a:cubicBezTo>
                  <a:cubicBezTo>
                    <a:pt x="1073700" y="657830"/>
                    <a:pt x="1028900" y="626696"/>
                    <a:pt x="964486" y="604464"/>
                  </a:cubicBezTo>
                  <a:cubicBezTo>
                    <a:pt x="920013" y="589113"/>
                    <a:pt x="901351" y="585069"/>
                    <a:pt x="777361" y="561748"/>
                  </a:cubicBezTo>
                  <a:cubicBezTo>
                    <a:pt x="641008" y="536103"/>
                    <a:pt x="564001" y="513761"/>
                    <a:pt x="488580" y="470309"/>
                  </a:cubicBezTo>
                  <a:cubicBezTo>
                    <a:pt x="487596" y="469742"/>
                    <a:pt x="486390" y="469151"/>
                    <a:pt x="485402" y="468576"/>
                  </a:cubicBezTo>
                  <a:cubicBezTo>
                    <a:pt x="386074" y="410664"/>
                    <a:pt x="290542" y="321463"/>
                    <a:pt x="202129" y="212540"/>
                  </a:cubicBezTo>
                  <a:cubicBezTo>
                    <a:pt x="164676" y="166400"/>
                    <a:pt x="131131" y="119830"/>
                    <a:pt x="101917" y="75297"/>
                  </a:cubicBezTo>
                  <a:cubicBezTo>
                    <a:pt x="91716" y="59748"/>
                    <a:pt x="82762" y="45652"/>
                    <a:pt x="75205" y="33164"/>
                  </a:cubicBezTo>
                  <a:cubicBezTo>
                    <a:pt x="72582" y="28828"/>
                    <a:pt x="66825" y="18566"/>
                    <a:pt x="66504" y="17996"/>
                  </a:cubicBezTo>
                  <a:cubicBezTo>
                    <a:pt x="61680" y="9450"/>
                    <a:pt x="53828" y="3799"/>
                    <a:pt x="45069" y="1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1676" y="5042134"/>
              <a:ext cx="1103602" cy="1103603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41676" y="5042128"/>
              <a:ext cx="1103602" cy="1103603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236;p2"/>
            <p:cNvGrpSpPr/>
            <p:nvPr/>
          </p:nvGrpSpPr>
          <p:grpSpPr>
            <a:xfrm flipH="1">
              <a:off x="424063" y="5004603"/>
              <a:ext cx="1139490" cy="1179325"/>
              <a:chOff x="1819678" y="232394"/>
              <a:chExt cx="821905" cy="850639"/>
            </a:xfrm>
          </p:grpSpPr>
          <p:sp>
            <p:nvSpPr>
              <p:cNvPr id="237" name="Google Shape;237;p2"/>
              <p:cNvSpPr/>
              <p:nvPr/>
            </p:nvSpPr>
            <p:spPr>
              <a:xfrm flipH="1">
                <a:off x="2241941" y="248825"/>
                <a:ext cx="370356" cy="687912"/>
              </a:xfrm>
              <a:custGeom>
                <a:avLst/>
                <a:gdLst/>
                <a:ahLst/>
                <a:cxnLst/>
                <a:rect l="l" t="t" r="r" b="b"/>
                <a:pathLst>
                  <a:path w="446212" h="828810" extrusionOk="0">
                    <a:moveTo>
                      <a:pt x="427576" y="4354"/>
                    </a:moveTo>
                    <a:cubicBezTo>
                      <a:pt x="423528" y="2136"/>
                      <a:pt x="419115" y="680"/>
                      <a:pt x="414233" y="184"/>
                    </a:cubicBezTo>
                    <a:cubicBezTo>
                      <a:pt x="394713" y="-1799"/>
                      <a:pt x="377278" y="12461"/>
                      <a:pt x="375294" y="31982"/>
                    </a:cubicBezTo>
                    <a:cubicBezTo>
                      <a:pt x="363854" y="144606"/>
                      <a:pt x="339059" y="243944"/>
                      <a:pt x="297068" y="294744"/>
                    </a:cubicBezTo>
                    <a:cubicBezTo>
                      <a:pt x="287280" y="306584"/>
                      <a:pt x="275613" y="319878"/>
                      <a:pt x="258020" y="338969"/>
                    </a:cubicBezTo>
                    <a:cubicBezTo>
                      <a:pt x="254721" y="342548"/>
                      <a:pt x="217020" y="383126"/>
                      <a:pt x="209495" y="391417"/>
                    </a:cubicBezTo>
                    <a:cubicBezTo>
                      <a:pt x="135741" y="472651"/>
                      <a:pt x="87755" y="537554"/>
                      <a:pt x="53944" y="610906"/>
                    </a:cubicBezTo>
                    <a:cubicBezTo>
                      <a:pt x="30485" y="661799"/>
                      <a:pt x="10092" y="729500"/>
                      <a:pt x="480" y="787421"/>
                    </a:cubicBezTo>
                    <a:cubicBezTo>
                      <a:pt x="-2732" y="806779"/>
                      <a:pt x="10517" y="825113"/>
                      <a:pt x="29874" y="828323"/>
                    </a:cubicBezTo>
                    <a:cubicBezTo>
                      <a:pt x="49232" y="831537"/>
                      <a:pt x="67452" y="818539"/>
                      <a:pt x="70663" y="799180"/>
                    </a:cubicBezTo>
                    <a:cubicBezTo>
                      <a:pt x="79263" y="747364"/>
                      <a:pt x="97687" y="685764"/>
                      <a:pt x="118415" y="640794"/>
                    </a:cubicBezTo>
                    <a:cubicBezTo>
                      <a:pt x="148509" y="575509"/>
                      <a:pt x="192999" y="515492"/>
                      <a:pt x="262283" y="439181"/>
                    </a:cubicBezTo>
                    <a:cubicBezTo>
                      <a:pt x="269626" y="431088"/>
                      <a:pt x="306974" y="390761"/>
                      <a:pt x="310322" y="387126"/>
                    </a:cubicBezTo>
                    <a:cubicBezTo>
                      <a:pt x="328720" y="367169"/>
                      <a:pt x="341071" y="353122"/>
                      <a:pt x="351864" y="340066"/>
                    </a:cubicBezTo>
                    <a:cubicBezTo>
                      <a:pt x="406036" y="274530"/>
                      <a:pt x="433166" y="165780"/>
                      <a:pt x="446031" y="39124"/>
                    </a:cubicBezTo>
                    <a:cubicBezTo>
                      <a:pt x="447521" y="24483"/>
                      <a:pt x="439716" y="11009"/>
                      <a:pt x="427576" y="4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flipH="1">
                <a:off x="2132223" y="232394"/>
                <a:ext cx="401080" cy="792958"/>
              </a:xfrm>
              <a:custGeom>
                <a:avLst/>
                <a:gdLst/>
                <a:ahLst/>
                <a:cxnLst/>
                <a:rect l="l" t="t" r="r" b="b"/>
                <a:pathLst>
                  <a:path w="483229" h="955371" extrusionOk="0">
                    <a:moveTo>
                      <a:pt x="458536" y="5410"/>
                    </a:moveTo>
                    <a:cubicBezTo>
                      <a:pt x="450808" y="619"/>
                      <a:pt x="441194" y="-1311"/>
                      <a:pt x="431640" y="930"/>
                    </a:cubicBezTo>
                    <a:cubicBezTo>
                      <a:pt x="412537" y="5412"/>
                      <a:pt x="400717" y="24414"/>
                      <a:pt x="405198" y="43518"/>
                    </a:cubicBezTo>
                    <a:cubicBezTo>
                      <a:pt x="432733" y="160889"/>
                      <a:pt x="378270" y="369623"/>
                      <a:pt x="295579" y="460763"/>
                    </a:cubicBezTo>
                    <a:cubicBezTo>
                      <a:pt x="277460" y="480732"/>
                      <a:pt x="261348" y="496492"/>
                      <a:pt x="227801" y="528290"/>
                    </a:cubicBezTo>
                    <a:cubicBezTo>
                      <a:pt x="224219" y="531686"/>
                      <a:pt x="222543" y="533467"/>
                      <a:pt x="220757" y="535163"/>
                    </a:cubicBezTo>
                    <a:cubicBezTo>
                      <a:pt x="170957" y="582401"/>
                      <a:pt x="145155" y="609098"/>
                      <a:pt x="118194" y="644880"/>
                    </a:cubicBezTo>
                    <a:cubicBezTo>
                      <a:pt x="55148" y="728538"/>
                      <a:pt x="11692" y="824305"/>
                      <a:pt x="280" y="915367"/>
                    </a:cubicBezTo>
                    <a:cubicBezTo>
                      <a:pt x="-2161" y="934839"/>
                      <a:pt x="11646" y="952655"/>
                      <a:pt x="31116" y="955092"/>
                    </a:cubicBezTo>
                    <a:cubicBezTo>
                      <a:pt x="50586" y="957533"/>
                      <a:pt x="68401" y="943724"/>
                      <a:pt x="70841" y="924257"/>
                    </a:cubicBezTo>
                    <a:cubicBezTo>
                      <a:pt x="80567" y="846650"/>
                      <a:pt x="118931" y="762162"/>
                      <a:pt x="175001" y="687753"/>
                    </a:cubicBezTo>
                    <a:cubicBezTo>
                      <a:pt x="198934" y="655996"/>
                      <a:pt x="222510" y="631618"/>
                      <a:pt x="269606" y="586943"/>
                    </a:cubicBezTo>
                    <a:cubicBezTo>
                      <a:pt x="271383" y="585259"/>
                      <a:pt x="273067" y="583466"/>
                      <a:pt x="276654" y="580065"/>
                    </a:cubicBezTo>
                    <a:cubicBezTo>
                      <a:pt x="311452" y="547081"/>
                      <a:pt x="328429" y="530107"/>
                      <a:pt x="348111" y="508413"/>
                    </a:cubicBezTo>
                    <a:cubicBezTo>
                      <a:pt x="446465" y="400009"/>
                      <a:pt x="507114" y="167549"/>
                      <a:pt x="474227" y="27373"/>
                    </a:cubicBezTo>
                    <a:cubicBezTo>
                      <a:pt x="471988" y="17822"/>
                      <a:pt x="466264" y="10201"/>
                      <a:pt x="458536" y="5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flipH="1">
                <a:off x="2028910" y="270666"/>
                <a:ext cx="396127" cy="799849"/>
              </a:xfrm>
              <a:custGeom>
                <a:avLst/>
                <a:gdLst/>
                <a:ahLst/>
                <a:cxnLst/>
                <a:rect l="l" t="t" r="r" b="b"/>
                <a:pathLst>
                  <a:path w="477262" h="963673" extrusionOk="0">
                    <a:moveTo>
                      <a:pt x="440027" y="3222"/>
                    </a:moveTo>
                    <a:cubicBezTo>
                      <a:pt x="431785" y="-617"/>
                      <a:pt x="421997" y="-1124"/>
                      <a:pt x="412779" y="2235"/>
                    </a:cubicBezTo>
                    <a:cubicBezTo>
                      <a:pt x="394340" y="8954"/>
                      <a:pt x="384956" y="29396"/>
                      <a:pt x="391676" y="47832"/>
                    </a:cubicBezTo>
                    <a:cubicBezTo>
                      <a:pt x="436533" y="170914"/>
                      <a:pt x="369177" y="349363"/>
                      <a:pt x="263909" y="464832"/>
                    </a:cubicBezTo>
                    <a:cubicBezTo>
                      <a:pt x="249065" y="481117"/>
                      <a:pt x="235920" y="494075"/>
                      <a:pt x="206264" y="522003"/>
                    </a:cubicBezTo>
                    <a:cubicBezTo>
                      <a:pt x="206074" y="522182"/>
                      <a:pt x="206090" y="521959"/>
                      <a:pt x="205896" y="522141"/>
                    </a:cubicBezTo>
                    <a:cubicBezTo>
                      <a:pt x="145898" y="578637"/>
                      <a:pt x="120602" y="606257"/>
                      <a:pt x="95179" y="647969"/>
                    </a:cubicBezTo>
                    <a:cubicBezTo>
                      <a:pt x="47371" y="726409"/>
                      <a:pt x="7983" y="839117"/>
                      <a:pt x="150" y="925091"/>
                    </a:cubicBezTo>
                    <a:cubicBezTo>
                      <a:pt x="-1628" y="944632"/>
                      <a:pt x="12634" y="961743"/>
                      <a:pt x="32174" y="963524"/>
                    </a:cubicBezTo>
                    <a:cubicBezTo>
                      <a:pt x="51719" y="965306"/>
                      <a:pt x="69198" y="950902"/>
                      <a:pt x="70976" y="931362"/>
                    </a:cubicBezTo>
                    <a:cubicBezTo>
                      <a:pt x="77780" y="856650"/>
                      <a:pt x="113602" y="754216"/>
                      <a:pt x="155958" y="684718"/>
                    </a:cubicBezTo>
                    <a:cubicBezTo>
                      <a:pt x="176964" y="650252"/>
                      <a:pt x="199354" y="626081"/>
                      <a:pt x="254748" y="573917"/>
                    </a:cubicBezTo>
                    <a:cubicBezTo>
                      <a:pt x="254943" y="573738"/>
                      <a:pt x="299865" y="530796"/>
                      <a:pt x="316328" y="512737"/>
                    </a:cubicBezTo>
                    <a:cubicBezTo>
                      <a:pt x="365865" y="458395"/>
                      <a:pt x="414224" y="380789"/>
                      <a:pt x="444026" y="301725"/>
                    </a:cubicBezTo>
                    <a:cubicBezTo>
                      <a:pt x="481306" y="202840"/>
                      <a:pt x="488839" y="106929"/>
                      <a:pt x="458373" y="23336"/>
                    </a:cubicBezTo>
                    <a:cubicBezTo>
                      <a:pt x="455013" y="14118"/>
                      <a:pt x="448269" y="7061"/>
                      <a:pt x="440027" y="3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flipH="1">
                <a:off x="1919791" y="340316"/>
                <a:ext cx="400933" cy="742717"/>
              </a:xfrm>
              <a:custGeom>
                <a:avLst/>
                <a:gdLst/>
                <a:ahLst/>
                <a:cxnLst/>
                <a:rect l="l" t="t" r="r" b="b"/>
                <a:pathLst>
                  <a:path w="483052" h="894840" extrusionOk="0">
                    <a:moveTo>
                      <a:pt x="443611" y="3858"/>
                    </a:moveTo>
                    <a:cubicBezTo>
                      <a:pt x="435535" y="-320"/>
                      <a:pt x="425912" y="-1230"/>
                      <a:pt x="416565" y="1745"/>
                    </a:cubicBezTo>
                    <a:cubicBezTo>
                      <a:pt x="397867" y="7693"/>
                      <a:pt x="387487" y="27733"/>
                      <a:pt x="393438" y="46431"/>
                    </a:cubicBezTo>
                    <a:cubicBezTo>
                      <a:pt x="393677" y="47187"/>
                      <a:pt x="394252" y="48947"/>
                      <a:pt x="395021" y="51708"/>
                    </a:cubicBezTo>
                    <a:cubicBezTo>
                      <a:pt x="396365" y="56521"/>
                      <a:pt x="397717" y="61915"/>
                      <a:pt x="399183" y="68184"/>
                    </a:cubicBezTo>
                    <a:cubicBezTo>
                      <a:pt x="403397" y="86241"/>
                      <a:pt x="406906" y="105964"/>
                      <a:pt x="409169" y="126536"/>
                    </a:cubicBezTo>
                    <a:cubicBezTo>
                      <a:pt x="416152" y="190065"/>
                      <a:pt x="409870" y="247155"/>
                      <a:pt x="386338" y="289733"/>
                    </a:cubicBezTo>
                    <a:cubicBezTo>
                      <a:pt x="383674" y="294555"/>
                      <a:pt x="380812" y="299097"/>
                      <a:pt x="377715" y="303509"/>
                    </a:cubicBezTo>
                    <a:cubicBezTo>
                      <a:pt x="345893" y="348848"/>
                      <a:pt x="314832" y="382067"/>
                      <a:pt x="243909" y="450914"/>
                    </a:cubicBezTo>
                    <a:cubicBezTo>
                      <a:pt x="235541" y="459038"/>
                      <a:pt x="234784" y="459771"/>
                      <a:pt x="231489" y="462981"/>
                    </a:cubicBezTo>
                    <a:cubicBezTo>
                      <a:pt x="163205" y="529395"/>
                      <a:pt x="127513" y="568613"/>
                      <a:pt x="93812" y="618992"/>
                    </a:cubicBezTo>
                    <a:cubicBezTo>
                      <a:pt x="50376" y="683924"/>
                      <a:pt x="11453" y="780192"/>
                      <a:pt x="398" y="853933"/>
                    </a:cubicBezTo>
                    <a:cubicBezTo>
                      <a:pt x="-2513" y="873335"/>
                      <a:pt x="10866" y="891532"/>
                      <a:pt x="30273" y="894442"/>
                    </a:cubicBezTo>
                    <a:cubicBezTo>
                      <a:pt x="49680" y="897353"/>
                      <a:pt x="67876" y="883974"/>
                      <a:pt x="70782" y="864567"/>
                    </a:cubicBezTo>
                    <a:cubicBezTo>
                      <a:pt x="80235" y="801538"/>
                      <a:pt x="114943" y="715025"/>
                      <a:pt x="152721" y="658554"/>
                    </a:cubicBezTo>
                    <a:cubicBezTo>
                      <a:pt x="182875" y="613474"/>
                      <a:pt x="216138" y="576988"/>
                      <a:pt x="281046" y="513858"/>
                    </a:cubicBezTo>
                    <a:cubicBezTo>
                      <a:pt x="284321" y="510676"/>
                      <a:pt x="285009" y="510146"/>
                      <a:pt x="293356" y="502045"/>
                    </a:cubicBezTo>
                    <a:cubicBezTo>
                      <a:pt x="367425" y="430147"/>
                      <a:pt x="400478" y="394641"/>
                      <a:pt x="435684" y="344472"/>
                    </a:cubicBezTo>
                    <a:cubicBezTo>
                      <a:pt x="440255" y="337963"/>
                      <a:pt x="444631" y="331085"/>
                      <a:pt x="448509" y="324066"/>
                    </a:cubicBezTo>
                    <a:cubicBezTo>
                      <a:pt x="480408" y="266343"/>
                      <a:pt x="488351" y="195538"/>
                      <a:pt x="479910" y="118769"/>
                    </a:cubicBezTo>
                    <a:cubicBezTo>
                      <a:pt x="477319" y="95200"/>
                      <a:pt x="473292" y="72839"/>
                      <a:pt x="468466" y="52154"/>
                    </a:cubicBezTo>
                    <a:cubicBezTo>
                      <a:pt x="465527" y="39576"/>
                      <a:pt x="462730" y="30203"/>
                      <a:pt x="460997" y="24757"/>
                    </a:cubicBezTo>
                    <a:cubicBezTo>
                      <a:pt x="458022" y="15408"/>
                      <a:pt x="451687" y="8035"/>
                      <a:pt x="443611" y="3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flipH="1">
                <a:off x="1832896" y="339633"/>
                <a:ext cx="691559" cy="542364"/>
              </a:xfrm>
              <a:custGeom>
                <a:avLst/>
                <a:gdLst/>
                <a:ahLst/>
                <a:cxnLst/>
                <a:rect l="l" t="t" r="r" b="b"/>
                <a:pathLst>
                  <a:path w="833204" h="653451" extrusionOk="0">
                    <a:moveTo>
                      <a:pt x="51988" y="4035"/>
                    </a:moveTo>
                    <a:cubicBezTo>
                      <a:pt x="48293" y="2210"/>
                      <a:pt x="48198" y="2191"/>
                      <a:pt x="41406" y="497"/>
                    </a:cubicBezTo>
                    <a:cubicBezTo>
                      <a:pt x="32010" y="-488"/>
                      <a:pt x="31961" y="-375"/>
                      <a:pt x="18703" y="4291"/>
                    </a:cubicBezTo>
                    <a:cubicBezTo>
                      <a:pt x="6916" y="13168"/>
                      <a:pt x="7062" y="13204"/>
                      <a:pt x="2335" y="23106"/>
                    </a:cubicBezTo>
                    <a:cubicBezTo>
                      <a:pt x="145" y="30956"/>
                      <a:pt x="111" y="31001"/>
                      <a:pt x="0" y="35751"/>
                    </a:cubicBezTo>
                    <a:cubicBezTo>
                      <a:pt x="1278" y="46103"/>
                      <a:pt x="1180" y="45939"/>
                      <a:pt x="2259" y="48330"/>
                    </a:cubicBezTo>
                    <a:cubicBezTo>
                      <a:pt x="3195" y="50786"/>
                      <a:pt x="3840" y="51921"/>
                      <a:pt x="5109" y="54175"/>
                    </a:cubicBezTo>
                    <a:cubicBezTo>
                      <a:pt x="6045" y="55837"/>
                      <a:pt x="7408" y="58195"/>
                      <a:pt x="9251" y="61210"/>
                    </a:cubicBezTo>
                    <a:cubicBezTo>
                      <a:pt x="12912" y="67199"/>
                      <a:pt x="18338" y="75867"/>
                      <a:pt x="24678" y="85794"/>
                    </a:cubicBezTo>
                    <a:cubicBezTo>
                      <a:pt x="40364" y="110354"/>
                      <a:pt x="59180" y="138890"/>
                      <a:pt x="78085" y="166703"/>
                    </a:cubicBezTo>
                    <a:cubicBezTo>
                      <a:pt x="131913" y="245885"/>
                      <a:pt x="176540" y="304769"/>
                      <a:pt x="206144" y="331374"/>
                    </a:cubicBezTo>
                    <a:cubicBezTo>
                      <a:pt x="300081" y="415793"/>
                      <a:pt x="379157" y="469718"/>
                      <a:pt x="471539" y="515466"/>
                    </a:cubicBezTo>
                    <a:cubicBezTo>
                      <a:pt x="515368" y="537172"/>
                      <a:pt x="542499" y="548754"/>
                      <a:pt x="640949" y="589474"/>
                    </a:cubicBezTo>
                    <a:cubicBezTo>
                      <a:pt x="700890" y="614269"/>
                      <a:pt x="738566" y="630299"/>
                      <a:pt x="783103" y="650321"/>
                    </a:cubicBezTo>
                    <a:cubicBezTo>
                      <a:pt x="801004" y="658365"/>
                      <a:pt x="822030" y="650374"/>
                      <a:pt x="830073" y="632477"/>
                    </a:cubicBezTo>
                    <a:cubicBezTo>
                      <a:pt x="838117" y="614580"/>
                      <a:pt x="830130" y="593550"/>
                      <a:pt x="812233" y="585507"/>
                    </a:cubicBezTo>
                    <a:cubicBezTo>
                      <a:pt x="766898" y="565132"/>
                      <a:pt x="728486" y="549049"/>
                      <a:pt x="667938" y="524004"/>
                    </a:cubicBezTo>
                    <a:cubicBezTo>
                      <a:pt x="571151" y="483972"/>
                      <a:pt x="544761" y="472386"/>
                      <a:pt x="502944" y="451680"/>
                    </a:cubicBezTo>
                    <a:cubicBezTo>
                      <a:pt x="416420" y="408830"/>
                      <a:pt x="342841" y="358625"/>
                      <a:pt x="253653" y="278473"/>
                    </a:cubicBezTo>
                    <a:cubicBezTo>
                      <a:pt x="229975" y="257192"/>
                      <a:pt x="187146" y="200793"/>
                      <a:pt x="136816" y="126758"/>
                    </a:cubicBezTo>
                    <a:cubicBezTo>
                      <a:pt x="118304" y="99525"/>
                      <a:pt x="99804" y="71548"/>
                      <a:pt x="84473" y="47544"/>
                    </a:cubicBezTo>
                    <a:cubicBezTo>
                      <a:pt x="78365" y="37980"/>
                      <a:pt x="73357" y="29832"/>
                      <a:pt x="69969" y="24289"/>
                    </a:cubicBezTo>
                    <a:cubicBezTo>
                      <a:pt x="68538" y="21946"/>
                      <a:pt x="66991" y="19348"/>
                      <a:pt x="67171" y="19684"/>
                    </a:cubicBezTo>
                    <a:cubicBezTo>
                      <a:pt x="67496" y="20280"/>
                      <a:pt x="67518" y="20364"/>
                      <a:pt x="68678" y="23100"/>
                    </a:cubicBezTo>
                    <a:cubicBezTo>
                      <a:pt x="67358" y="19669"/>
                      <a:pt x="65759" y="16386"/>
                      <a:pt x="63307" y="13383"/>
                    </a:cubicBezTo>
                    <a:cubicBezTo>
                      <a:pt x="62600" y="11984"/>
                      <a:pt x="62607" y="11901"/>
                      <a:pt x="51988" y="4035"/>
                    </a:cubicBezTo>
                    <a:close/>
                    <a:moveTo>
                      <a:pt x="69119" y="45817"/>
                    </a:moveTo>
                    <a:cubicBezTo>
                      <a:pt x="68852" y="46800"/>
                      <a:pt x="69113" y="46645"/>
                      <a:pt x="68715" y="48070"/>
                    </a:cubicBezTo>
                    <a:cubicBezTo>
                      <a:pt x="68430" y="48668"/>
                      <a:pt x="68401" y="48806"/>
                      <a:pt x="68147" y="49336"/>
                    </a:cubicBezTo>
                    <a:cubicBezTo>
                      <a:pt x="68611" y="48208"/>
                      <a:pt x="68774" y="46982"/>
                      <a:pt x="69119" y="45817"/>
                    </a:cubicBezTo>
                    <a:close/>
                    <a:moveTo>
                      <a:pt x="64201" y="56084"/>
                    </a:moveTo>
                    <a:cubicBezTo>
                      <a:pt x="63609" y="56903"/>
                      <a:pt x="62365" y="58397"/>
                      <a:pt x="61595" y="59173"/>
                    </a:cubicBezTo>
                    <a:cubicBezTo>
                      <a:pt x="62505" y="58155"/>
                      <a:pt x="63427" y="57181"/>
                      <a:pt x="64201" y="56084"/>
                    </a:cubicBezTo>
                    <a:close/>
                    <a:moveTo>
                      <a:pt x="53676" y="65960"/>
                    </a:moveTo>
                    <a:cubicBezTo>
                      <a:pt x="53068" y="66419"/>
                      <a:pt x="53030" y="66370"/>
                      <a:pt x="52348" y="66885"/>
                    </a:cubicBezTo>
                    <a:cubicBezTo>
                      <a:pt x="51771" y="67088"/>
                      <a:pt x="51888" y="66865"/>
                      <a:pt x="51360" y="67050"/>
                    </a:cubicBezTo>
                    <a:cubicBezTo>
                      <a:pt x="52127" y="66667"/>
                      <a:pt x="52931" y="66403"/>
                      <a:pt x="53676" y="65960"/>
                    </a:cubicBezTo>
                    <a:close/>
                    <a:moveTo>
                      <a:pt x="30265" y="70654"/>
                    </a:moveTo>
                    <a:cubicBezTo>
                      <a:pt x="30026" y="70629"/>
                      <a:pt x="29895" y="70706"/>
                      <a:pt x="29644" y="70680"/>
                    </a:cubicBezTo>
                    <a:cubicBezTo>
                      <a:pt x="22863" y="68988"/>
                      <a:pt x="22746" y="68962"/>
                      <a:pt x="19062" y="67141"/>
                    </a:cubicBezTo>
                    <a:cubicBezTo>
                      <a:pt x="22559" y="68988"/>
                      <a:pt x="26415" y="70052"/>
                      <a:pt x="30265" y="706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flipH="1">
                <a:off x="1905500" y="425753"/>
                <a:ext cx="698021" cy="547045"/>
              </a:xfrm>
              <a:custGeom>
                <a:avLst/>
                <a:gdLst/>
                <a:ahLst/>
                <a:cxnLst/>
                <a:rect l="l" t="t" r="r" b="b"/>
                <a:pathLst>
                  <a:path w="840989" h="659090" extrusionOk="0">
                    <a:moveTo>
                      <a:pt x="55783" y="6360"/>
                    </a:moveTo>
                    <a:cubicBezTo>
                      <a:pt x="44414" y="-1543"/>
                      <a:pt x="29055" y="-2363"/>
                      <a:pt x="16612" y="5493"/>
                    </a:cubicBezTo>
                    <a:cubicBezTo>
                      <a:pt x="20" y="15969"/>
                      <a:pt x="-5003" y="38062"/>
                      <a:pt x="5473" y="54654"/>
                    </a:cubicBezTo>
                    <a:cubicBezTo>
                      <a:pt x="5806" y="55182"/>
                      <a:pt x="24166" y="83673"/>
                      <a:pt x="30955" y="94105"/>
                    </a:cubicBezTo>
                    <a:cubicBezTo>
                      <a:pt x="50359" y="123915"/>
                      <a:pt x="70365" y="154175"/>
                      <a:pt x="90025" y="182730"/>
                    </a:cubicBezTo>
                    <a:cubicBezTo>
                      <a:pt x="94702" y="189523"/>
                      <a:pt x="99363" y="196190"/>
                      <a:pt x="103893" y="202659"/>
                    </a:cubicBezTo>
                    <a:cubicBezTo>
                      <a:pt x="138148" y="251536"/>
                      <a:pt x="166252" y="288402"/>
                      <a:pt x="187232" y="310408"/>
                    </a:cubicBezTo>
                    <a:cubicBezTo>
                      <a:pt x="287990" y="416088"/>
                      <a:pt x="366001" y="475009"/>
                      <a:pt x="458639" y="519724"/>
                    </a:cubicBezTo>
                    <a:cubicBezTo>
                      <a:pt x="498663" y="539042"/>
                      <a:pt x="513932" y="545256"/>
                      <a:pt x="617746" y="584839"/>
                    </a:cubicBezTo>
                    <a:cubicBezTo>
                      <a:pt x="686030" y="610876"/>
                      <a:pt x="733794" y="630299"/>
                      <a:pt x="790889" y="655960"/>
                    </a:cubicBezTo>
                    <a:cubicBezTo>
                      <a:pt x="808785" y="664004"/>
                      <a:pt x="829815" y="656013"/>
                      <a:pt x="837859" y="638116"/>
                    </a:cubicBezTo>
                    <a:cubicBezTo>
                      <a:pt x="845903" y="620219"/>
                      <a:pt x="837912" y="599189"/>
                      <a:pt x="820015" y="591145"/>
                    </a:cubicBezTo>
                    <a:cubicBezTo>
                      <a:pt x="761451" y="564825"/>
                      <a:pt x="712537" y="544803"/>
                      <a:pt x="643075" y="518320"/>
                    </a:cubicBezTo>
                    <a:cubicBezTo>
                      <a:pt x="541686" y="479660"/>
                      <a:pt x="526910" y="473746"/>
                      <a:pt x="489542" y="455707"/>
                    </a:cubicBezTo>
                    <a:cubicBezTo>
                      <a:pt x="405042" y="414923"/>
                      <a:pt x="333900" y="361236"/>
                      <a:pt x="238757" y="261442"/>
                    </a:cubicBezTo>
                    <a:cubicBezTo>
                      <a:pt x="220949" y="242764"/>
                      <a:pt x="194397" y="207962"/>
                      <a:pt x="162091" y="161866"/>
                    </a:cubicBezTo>
                    <a:cubicBezTo>
                      <a:pt x="157676" y="155563"/>
                      <a:pt x="153183" y="149054"/>
                      <a:pt x="148616" y="142419"/>
                    </a:cubicBezTo>
                    <a:cubicBezTo>
                      <a:pt x="129341" y="114422"/>
                      <a:pt x="109448" y="84705"/>
                      <a:pt x="90357" y="55373"/>
                    </a:cubicBezTo>
                    <a:cubicBezTo>
                      <a:pt x="83673" y="45104"/>
                      <a:pt x="65801" y="16965"/>
                      <a:pt x="65520" y="16519"/>
                    </a:cubicBezTo>
                    <a:cubicBezTo>
                      <a:pt x="62901" y="12370"/>
                      <a:pt x="59572" y="8995"/>
                      <a:pt x="55783" y="63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flipH="1">
                <a:off x="1826176" y="526535"/>
                <a:ext cx="162907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196274" h="94953" extrusionOk="0">
                    <a:moveTo>
                      <a:pt x="174734" y="2419"/>
                    </a:moveTo>
                    <a:cubicBezTo>
                      <a:pt x="166670" y="-767"/>
                      <a:pt x="157314" y="-921"/>
                      <a:pt x="148805" y="2646"/>
                    </a:cubicBezTo>
                    <a:cubicBezTo>
                      <a:pt x="107563" y="19951"/>
                      <a:pt x="88529" y="24088"/>
                      <a:pt x="50201" y="27064"/>
                    </a:cubicBezTo>
                    <a:cubicBezTo>
                      <a:pt x="49400" y="27125"/>
                      <a:pt x="35174" y="28307"/>
                      <a:pt x="29313" y="28991"/>
                    </a:cubicBezTo>
                    <a:cubicBezTo>
                      <a:pt x="10853" y="31140"/>
                      <a:pt x="-2226" y="47547"/>
                      <a:pt x="316" y="65740"/>
                    </a:cubicBezTo>
                    <a:cubicBezTo>
                      <a:pt x="2858" y="83932"/>
                      <a:pt x="19905" y="96870"/>
                      <a:pt x="38364" y="94720"/>
                    </a:cubicBezTo>
                    <a:cubicBezTo>
                      <a:pt x="43161" y="94162"/>
                      <a:pt x="47768" y="93850"/>
                      <a:pt x="55269" y="93263"/>
                    </a:cubicBezTo>
                    <a:cubicBezTo>
                      <a:pt x="56051" y="93202"/>
                      <a:pt x="56002" y="93162"/>
                      <a:pt x="56791" y="93101"/>
                    </a:cubicBezTo>
                    <a:cubicBezTo>
                      <a:pt x="101823" y="89603"/>
                      <a:pt x="127678" y="84005"/>
                      <a:pt x="176244" y="63627"/>
                    </a:cubicBezTo>
                    <a:cubicBezTo>
                      <a:pt x="193258" y="56490"/>
                      <a:pt x="200937" y="37273"/>
                      <a:pt x="193347" y="20405"/>
                    </a:cubicBezTo>
                    <a:cubicBezTo>
                      <a:pt x="189554" y="11968"/>
                      <a:pt x="182797" y="5609"/>
                      <a:pt x="174734" y="24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flipH="1">
                <a:off x="1819678" y="625281"/>
                <a:ext cx="218068" cy="80573"/>
              </a:xfrm>
              <a:custGeom>
                <a:avLst/>
                <a:gdLst/>
                <a:ahLst/>
                <a:cxnLst/>
                <a:rect l="l" t="t" r="r" b="b"/>
                <a:pathLst>
                  <a:path w="262732" h="97076" extrusionOk="0">
                    <a:moveTo>
                      <a:pt x="247530" y="21173"/>
                    </a:moveTo>
                    <a:cubicBezTo>
                      <a:pt x="240608" y="16922"/>
                      <a:pt x="232155" y="15465"/>
                      <a:pt x="223650" y="17432"/>
                    </a:cubicBezTo>
                    <a:cubicBezTo>
                      <a:pt x="217400" y="18878"/>
                      <a:pt x="188856" y="25508"/>
                      <a:pt x="181776" y="27107"/>
                    </a:cubicBezTo>
                    <a:cubicBezTo>
                      <a:pt x="168409" y="30123"/>
                      <a:pt x="158580" y="32062"/>
                      <a:pt x="149707" y="33119"/>
                    </a:cubicBezTo>
                    <a:cubicBezTo>
                      <a:pt x="117650" y="36944"/>
                      <a:pt x="91952" y="30447"/>
                      <a:pt x="47577" y="4426"/>
                    </a:cubicBezTo>
                    <a:cubicBezTo>
                      <a:pt x="32457" y="-4444"/>
                      <a:pt x="13127" y="430"/>
                      <a:pt x="4323" y="15360"/>
                    </a:cubicBezTo>
                    <a:cubicBezTo>
                      <a:pt x="-4486" y="30289"/>
                      <a:pt x="590" y="49514"/>
                      <a:pt x="15714" y="58379"/>
                    </a:cubicBezTo>
                    <a:cubicBezTo>
                      <a:pt x="71465" y="91076"/>
                      <a:pt x="110829" y="101220"/>
                      <a:pt x="157783" y="95618"/>
                    </a:cubicBezTo>
                    <a:cubicBezTo>
                      <a:pt x="169203" y="94258"/>
                      <a:pt x="181023" y="91942"/>
                      <a:pt x="196341" y="88485"/>
                    </a:cubicBezTo>
                    <a:cubicBezTo>
                      <a:pt x="203883" y="86785"/>
                      <a:pt x="232653" y="80053"/>
                      <a:pt x="238539" y="78689"/>
                    </a:cubicBezTo>
                    <a:cubicBezTo>
                      <a:pt x="255549" y="74754"/>
                      <a:pt x="265945" y="57691"/>
                      <a:pt x="261836" y="40774"/>
                    </a:cubicBezTo>
                    <a:cubicBezTo>
                      <a:pt x="259779" y="32317"/>
                      <a:pt x="254452" y="25427"/>
                      <a:pt x="247530" y="211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flipH="1">
                <a:off x="1998227" y="526527"/>
                <a:ext cx="643357" cy="509147"/>
              </a:xfrm>
              <a:custGeom>
                <a:avLst/>
                <a:gdLst/>
                <a:ahLst/>
                <a:cxnLst/>
                <a:rect l="l" t="t" r="r" b="b"/>
                <a:pathLst>
                  <a:path w="840989" h="659090" extrusionOk="0">
                    <a:moveTo>
                      <a:pt x="55783" y="6360"/>
                    </a:moveTo>
                    <a:cubicBezTo>
                      <a:pt x="44414" y="-1543"/>
                      <a:pt x="29055" y="-2363"/>
                      <a:pt x="16612" y="5493"/>
                    </a:cubicBezTo>
                    <a:cubicBezTo>
                      <a:pt x="20" y="15969"/>
                      <a:pt x="-5003" y="38062"/>
                      <a:pt x="5473" y="54654"/>
                    </a:cubicBezTo>
                    <a:cubicBezTo>
                      <a:pt x="5806" y="55182"/>
                      <a:pt x="24166" y="83673"/>
                      <a:pt x="30955" y="94105"/>
                    </a:cubicBezTo>
                    <a:cubicBezTo>
                      <a:pt x="50359" y="123915"/>
                      <a:pt x="70365" y="154175"/>
                      <a:pt x="90025" y="182730"/>
                    </a:cubicBezTo>
                    <a:cubicBezTo>
                      <a:pt x="94702" y="189523"/>
                      <a:pt x="99363" y="196190"/>
                      <a:pt x="103893" y="202659"/>
                    </a:cubicBezTo>
                    <a:cubicBezTo>
                      <a:pt x="138148" y="251536"/>
                      <a:pt x="166252" y="288402"/>
                      <a:pt x="187232" y="310408"/>
                    </a:cubicBezTo>
                    <a:cubicBezTo>
                      <a:pt x="287990" y="416088"/>
                      <a:pt x="366001" y="475009"/>
                      <a:pt x="458639" y="519724"/>
                    </a:cubicBezTo>
                    <a:cubicBezTo>
                      <a:pt x="498663" y="539042"/>
                      <a:pt x="513932" y="545256"/>
                      <a:pt x="617746" y="584839"/>
                    </a:cubicBezTo>
                    <a:cubicBezTo>
                      <a:pt x="686030" y="610876"/>
                      <a:pt x="733794" y="630299"/>
                      <a:pt x="790889" y="655960"/>
                    </a:cubicBezTo>
                    <a:cubicBezTo>
                      <a:pt x="808785" y="664004"/>
                      <a:pt x="829815" y="656013"/>
                      <a:pt x="837859" y="638116"/>
                    </a:cubicBezTo>
                    <a:cubicBezTo>
                      <a:pt x="845903" y="620219"/>
                      <a:pt x="837912" y="599189"/>
                      <a:pt x="820015" y="591145"/>
                    </a:cubicBezTo>
                    <a:cubicBezTo>
                      <a:pt x="761451" y="564825"/>
                      <a:pt x="712537" y="544803"/>
                      <a:pt x="643075" y="518320"/>
                    </a:cubicBezTo>
                    <a:cubicBezTo>
                      <a:pt x="541686" y="479660"/>
                      <a:pt x="526910" y="473746"/>
                      <a:pt x="489542" y="455707"/>
                    </a:cubicBezTo>
                    <a:cubicBezTo>
                      <a:pt x="405042" y="414923"/>
                      <a:pt x="333900" y="361236"/>
                      <a:pt x="238757" y="261442"/>
                    </a:cubicBezTo>
                    <a:cubicBezTo>
                      <a:pt x="220949" y="242764"/>
                      <a:pt x="194397" y="207962"/>
                      <a:pt x="162091" y="161866"/>
                    </a:cubicBezTo>
                    <a:cubicBezTo>
                      <a:pt x="157676" y="155563"/>
                      <a:pt x="153183" y="149054"/>
                      <a:pt x="148616" y="142419"/>
                    </a:cubicBezTo>
                    <a:cubicBezTo>
                      <a:pt x="129341" y="114422"/>
                      <a:pt x="109448" y="84705"/>
                      <a:pt x="90357" y="55373"/>
                    </a:cubicBezTo>
                    <a:cubicBezTo>
                      <a:pt x="83673" y="45104"/>
                      <a:pt x="65801" y="16965"/>
                      <a:pt x="65520" y="16519"/>
                    </a:cubicBezTo>
                    <a:cubicBezTo>
                      <a:pt x="62901" y="12370"/>
                      <a:pt x="59572" y="8995"/>
                      <a:pt x="55783" y="63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/>
          <p:nvPr/>
        </p:nvSpPr>
        <p:spPr>
          <a:xfrm rot="1314840">
            <a:off x="2208842" y="445207"/>
            <a:ext cx="4025567" cy="5481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8" name="Google Shape;248;p3"/>
          <p:cNvSpPr/>
          <p:nvPr/>
        </p:nvSpPr>
        <p:spPr>
          <a:xfrm rot="-2173339">
            <a:off x="530266" y="517755"/>
            <a:ext cx="3870067" cy="52701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9" name="Google Shape;249;p3"/>
          <p:cNvSpPr/>
          <p:nvPr/>
        </p:nvSpPr>
        <p:spPr>
          <a:xfrm rot="4187192">
            <a:off x="6460443" y="87968"/>
            <a:ext cx="3576362" cy="4870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0" name="Google Shape;250;p3"/>
          <p:cNvSpPr/>
          <p:nvPr/>
        </p:nvSpPr>
        <p:spPr>
          <a:xfrm rot="3547417">
            <a:off x="5936719" y="1665826"/>
            <a:ext cx="3576470" cy="4869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51" name="Google Shape;251;p3"/>
          <p:cNvGrpSpPr/>
          <p:nvPr/>
        </p:nvGrpSpPr>
        <p:grpSpPr>
          <a:xfrm>
            <a:off x="3118750" y="1143150"/>
            <a:ext cx="8619900" cy="4571700"/>
            <a:chOff x="1788625" y="1156175"/>
            <a:chExt cx="8619900" cy="4571700"/>
          </a:xfrm>
        </p:grpSpPr>
        <p:sp>
          <p:nvSpPr>
            <p:cNvPr id="252" name="Google Shape;252;p3"/>
            <p:cNvSpPr/>
            <p:nvPr/>
          </p:nvSpPr>
          <p:spPr>
            <a:xfrm>
              <a:off x="1788625" y="1156175"/>
              <a:ext cx="8619900" cy="4571700"/>
            </a:xfrm>
            <a:prstGeom prst="roundRect">
              <a:avLst>
                <a:gd name="adj" fmla="val 367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186934" y="1529725"/>
              <a:ext cx="7828655" cy="3796735"/>
            </a:xfrm>
            <a:custGeom>
              <a:avLst/>
              <a:gdLst/>
              <a:ahLst/>
              <a:cxnLst/>
              <a:rect l="l" t="t" r="r" b="b"/>
              <a:pathLst>
                <a:path w="4716057" h="2287190" extrusionOk="0">
                  <a:moveTo>
                    <a:pt x="10120" y="0"/>
                  </a:moveTo>
                  <a:cubicBezTo>
                    <a:pt x="4534" y="0"/>
                    <a:pt x="0" y="4530"/>
                    <a:pt x="0" y="10120"/>
                  </a:cubicBezTo>
                  <a:cubicBezTo>
                    <a:pt x="0" y="13913"/>
                    <a:pt x="0" y="1476351"/>
                    <a:pt x="0" y="1953220"/>
                  </a:cubicBezTo>
                  <a:cubicBezTo>
                    <a:pt x="0" y="2032697"/>
                    <a:pt x="0" y="2276435"/>
                    <a:pt x="0" y="2277070"/>
                  </a:cubicBezTo>
                  <a:cubicBezTo>
                    <a:pt x="0" y="2282657"/>
                    <a:pt x="4534" y="2287191"/>
                    <a:pt x="10120" y="2287191"/>
                  </a:cubicBezTo>
                  <a:lnTo>
                    <a:pt x="4705938" y="2287191"/>
                  </a:lnTo>
                  <a:cubicBezTo>
                    <a:pt x="4711524" y="2287191"/>
                    <a:pt x="4716058" y="2282657"/>
                    <a:pt x="4716058" y="2277070"/>
                  </a:cubicBezTo>
                  <a:lnTo>
                    <a:pt x="4716058" y="1953220"/>
                  </a:lnTo>
                  <a:lnTo>
                    <a:pt x="4716058" y="10120"/>
                  </a:lnTo>
                  <a:cubicBezTo>
                    <a:pt x="4716058" y="4530"/>
                    <a:pt x="4711524" y="0"/>
                    <a:pt x="4705938" y="0"/>
                  </a:cubicBezTo>
                  <a:lnTo>
                    <a:pt x="10120" y="0"/>
                  </a:lnTo>
                  <a:close/>
                  <a:moveTo>
                    <a:pt x="20241" y="20241"/>
                  </a:moveTo>
                  <a:lnTo>
                    <a:pt x="335363" y="20241"/>
                  </a:lnTo>
                  <a:lnTo>
                    <a:pt x="335363" y="323850"/>
                  </a:lnTo>
                  <a:lnTo>
                    <a:pt x="20241" y="323850"/>
                  </a:lnTo>
                  <a:cubicBezTo>
                    <a:pt x="20241" y="251903"/>
                    <a:pt x="20241" y="23516"/>
                    <a:pt x="20241" y="20241"/>
                  </a:cubicBezTo>
                  <a:close/>
                  <a:moveTo>
                    <a:pt x="355603" y="20241"/>
                  </a:moveTo>
                  <a:lnTo>
                    <a:pt x="670851" y="20241"/>
                  </a:lnTo>
                  <a:lnTo>
                    <a:pt x="670851" y="323850"/>
                  </a:lnTo>
                  <a:lnTo>
                    <a:pt x="355603" y="323850"/>
                  </a:lnTo>
                  <a:lnTo>
                    <a:pt x="355603" y="20241"/>
                  </a:lnTo>
                  <a:close/>
                  <a:moveTo>
                    <a:pt x="691092" y="20241"/>
                  </a:moveTo>
                  <a:lnTo>
                    <a:pt x="1006214" y="20241"/>
                  </a:lnTo>
                  <a:lnTo>
                    <a:pt x="1006214" y="323850"/>
                  </a:lnTo>
                  <a:lnTo>
                    <a:pt x="691092" y="323850"/>
                  </a:lnTo>
                  <a:lnTo>
                    <a:pt x="691092" y="20241"/>
                  </a:lnTo>
                  <a:close/>
                  <a:moveTo>
                    <a:pt x="1026455" y="20241"/>
                  </a:moveTo>
                  <a:lnTo>
                    <a:pt x="1341702" y="20241"/>
                  </a:lnTo>
                  <a:lnTo>
                    <a:pt x="1341702" y="323850"/>
                  </a:lnTo>
                  <a:lnTo>
                    <a:pt x="1026455" y="323850"/>
                  </a:lnTo>
                  <a:lnTo>
                    <a:pt x="1026455" y="20241"/>
                  </a:lnTo>
                  <a:close/>
                  <a:moveTo>
                    <a:pt x="1361943" y="20241"/>
                  </a:moveTo>
                  <a:lnTo>
                    <a:pt x="1677065" y="20241"/>
                  </a:lnTo>
                  <a:lnTo>
                    <a:pt x="1677065" y="323850"/>
                  </a:lnTo>
                  <a:lnTo>
                    <a:pt x="1361943" y="323850"/>
                  </a:lnTo>
                  <a:lnTo>
                    <a:pt x="1361943" y="20241"/>
                  </a:lnTo>
                  <a:close/>
                  <a:moveTo>
                    <a:pt x="1697306" y="20241"/>
                  </a:moveTo>
                  <a:lnTo>
                    <a:pt x="2012554" y="20241"/>
                  </a:lnTo>
                  <a:lnTo>
                    <a:pt x="2012554" y="323850"/>
                  </a:lnTo>
                  <a:lnTo>
                    <a:pt x="1697306" y="323850"/>
                  </a:lnTo>
                  <a:lnTo>
                    <a:pt x="1697306" y="20241"/>
                  </a:lnTo>
                  <a:close/>
                  <a:moveTo>
                    <a:pt x="2032794" y="20241"/>
                  </a:moveTo>
                  <a:lnTo>
                    <a:pt x="2347913" y="20241"/>
                  </a:lnTo>
                  <a:lnTo>
                    <a:pt x="2347913" y="323850"/>
                  </a:lnTo>
                  <a:lnTo>
                    <a:pt x="2032794" y="323850"/>
                  </a:lnTo>
                  <a:lnTo>
                    <a:pt x="2032794" y="20241"/>
                  </a:lnTo>
                  <a:close/>
                  <a:moveTo>
                    <a:pt x="2368153" y="20241"/>
                  </a:moveTo>
                  <a:lnTo>
                    <a:pt x="2683292" y="20241"/>
                  </a:lnTo>
                  <a:lnTo>
                    <a:pt x="2683292" y="323850"/>
                  </a:lnTo>
                  <a:lnTo>
                    <a:pt x="2368153" y="323850"/>
                  </a:lnTo>
                  <a:lnTo>
                    <a:pt x="2368153" y="20241"/>
                  </a:lnTo>
                  <a:close/>
                  <a:moveTo>
                    <a:pt x="2703532" y="20241"/>
                  </a:moveTo>
                  <a:lnTo>
                    <a:pt x="3018760" y="20241"/>
                  </a:lnTo>
                  <a:lnTo>
                    <a:pt x="3018760" y="323850"/>
                  </a:lnTo>
                  <a:lnTo>
                    <a:pt x="2703532" y="323850"/>
                  </a:lnTo>
                  <a:lnTo>
                    <a:pt x="2703532" y="20241"/>
                  </a:lnTo>
                  <a:close/>
                  <a:moveTo>
                    <a:pt x="3039000" y="20241"/>
                  </a:moveTo>
                  <a:lnTo>
                    <a:pt x="3354106" y="20241"/>
                  </a:lnTo>
                  <a:lnTo>
                    <a:pt x="3354106" y="323850"/>
                  </a:lnTo>
                  <a:lnTo>
                    <a:pt x="3039000" y="323850"/>
                  </a:lnTo>
                  <a:lnTo>
                    <a:pt x="3039000" y="20241"/>
                  </a:lnTo>
                  <a:close/>
                  <a:moveTo>
                    <a:pt x="3374347" y="20241"/>
                  </a:moveTo>
                  <a:lnTo>
                    <a:pt x="3689615" y="20241"/>
                  </a:lnTo>
                  <a:lnTo>
                    <a:pt x="3689615" y="323850"/>
                  </a:lnTo>
                  <a:lnTo>
                    <a:pt x="3374347" y="323850"/>
                  </a:lnTo>
                  <a:lnTo>
                    <a:pt x="3374347" y="20241"/>
                  </a:lnTo>
                  <a:close/>
                  <a:moveTo>
                    <a:pt x="3709856" y="20241"/>
                  </a:moveTo>
                  <a:lnTo>
                    <a:pt x="4024962" y="20241"/>
                  </a:lnTo>
                  <a:lnTo>
                    <a:pt x="4024962" y="323850"/>
                  </a:lnTo>
                  <a:lnTo>
                    <a:pt x="3709856" y="323850"/>
                  </a:lnTo>
                  <a:lnTo>
                    <a:pt x="3709856" y="20241"/>
                  </a:lnTo>
                  <a:close/>
                  <a:moveTo>
                    <a:pt x="4045202" y="20241"/>
                  </a:moveTo>
                  <a:lnTo>
                    <a:pt x="4360470" y="20241"/>
                  </a:lnTo>
                  <a:lnTo>
                    <a:pt x="4360470" y="323850"/>
                  </a:lnTo>
                  <a:lnTo>
                    <a:pt x="4045202" y="323850"/>
                  </a:lnTo>
                  <a:lnTo>
                    <a:pt x="4045202" y="20241"/>
                  </a:lnTo>
                  <a:close/>
                  <a:moveTo>
                    <a:pt x="4380711" y="20241"/>
                  </a:moveTo>
                  <a:lnTo>
                    <a:pt x="4695817" y="20241"/>
                  </a:lnTo>
                  <a:lnTo>
                    <a:pt x="4695817" y="323850"/>
                  </a:lnTo>
                  <a:lnTo>
                    <a:pt x="4380711" y="323850"/>
                  </a:lnTo>
                  <a:lnTo>
                    <a:pt x="4380711" y="20241"/>
                  </a:lnTo>
                  <a:close/>
                  <a:moveTo>
                    <a:pt x="20241" y="344091"/>
                  </a:moveTo>
                  <a:lnTo>
                    <a:pt x="335363" y="344091"/>
                  </a:lnTo>
                  <a:lnTo>
                    <a:pt x="335363" y="647700"/>
                  </a:lnTo>
                  <a:lnTo>
                    <a:pt x="20241" y="647700"/>
                  </a:lnTo>
                  <a:cubicBezTo>
                    <a:pt x="20241" y="526155"/>
                    <a:pt x="20241" y="419851"/>
                    <a:pt x="20241" y="344091"/>
                  </a:cubicBezTo>
                  <a:close/>
                  <a:moveTo>
                    <a:pt x="355603" y="344091"/>
                  </a:moveTo>
                  <a:lnTo>
                    <a:pt x="670851" y="344091"/>
                  </a:lnTo>
                  <a:lnTo>
                    <a:pt x="670851" y="647700"/>
                  </a:lnTo>
                  <a:lnTo>
                    <a:pt x="355603" y="647700"/>
                  </a:lnTo>
                  <a:lnTo>
                    <a:pt x="355603" y="344091"/>
                  </a:lnTo>
                  <a:close/>
                  <a:moveTo>
                    <a:pt x="691092" y="344091"/>
                  </a:moveTo>
                  <a:lnTo>
                    <a:pt x="1006214" y="344091"/>
                  </a:lnTo>
                  <a:lnTo>
                    <a:pt x="1006214" y="647700"/>
                  </a:lnTo>
                  <a:lnTo>
                    <a:pt x="691092" y="647700"/>
                  </a:lnTo>
                  <a:lnTo>
                    <a:pt x="691092" y="344091"/>
                  </a:lnTo>
                  <a:close/>
                  <a:moveTo>
                    <a:pt x="1026455" y="344091"/>
                  </a:moveTo>
                  <a:lnTo>
                    <a:pt x="1341702" y="344091"/>
                  </a:lnTo>
                  <a:lnTo>
                    <a:pt x="1341702" y="647700"/>
                  </a:lnTo>
                  <a:lnTo>
                    <a:pt x="1026455" y="647700"/>
                  </a:lnTo>
                  <a:lnTo>
                    <a:pt x="1026455" y="344091"/>
                  </a:lnTo>
                  <a:close/>
                  <a:moveTo>
                    <a:pt x="1361943" y="344091"/>
                  </a:moveTo>
                  <a:lnTo>
                    <a:pt x="1677065" y="344091"/>
                  </a:lnTo>
                  <a:lnTo>
                    <a:pt x="1677065" y="647700"/>
                  </a:lnTo>
                  <a:lnTo>
                    <a:pt x="1361943" y="647700"/>
                  </a:lnTo>
                  <a:lnTo>
                    <a:pt x="1361943" y="344091"/>
                  </a:lnTo>
                  <a:close/>
                  <a:moveTo>
                    <a:pt x="1697306" y="344091"/>
                  </a:moveTo>
                  <a:lnTo>
                    <a:pt x="2012554" y="344091"/>
                  </a:lnTo>
                  <a:lnTo>
                    <a:pt x="2012554" y="647700"/>
                  </a:lnTo>
                  <a:lnTo>
                    <a:pt x="1697306" y="647700"/>
                  </a:lnTo>
                  <a:lnTo>
                    <a:pt x="1697306" y="344091"/>
                  </a:lnTo>
                  <a:close/>
                  <a:moveTo>
                    <a:pt x="2032794" y="344091"/>
                  </a:moveTo>
                  <a:lnTo>
                    <a:pt x="2347913" y="344091"/>
                  </a:lnTo>
                  <a:lnTo>
                    <a:pt x="2347913" y="647700"/>
                  </a:lnTo>
                  <a:lnTo>
                    <a:pt x="2032794" y="647700"/>
                  </a:lnTo>
                  <a:lnTo>
                    <a:pt x="2032794" y="344091"/>
                  </a:lnTo>
                  <a:close/>
                  <a:moveTo>
                    <a:pt x="2368153" y="344091"/>
                  </a:moveTo>
                  <a:lnTo>
                    <a:pt x="2683292" y="344091"/>
                  </a:lnTo>
                  <a:lnTo>
                    <a:pt x="2683292" y="647700"/>
                  </a:lnTo>
                  <a:lnTo>
                    <a:pt x="2368153" y="647700"/>
                  </a:lnTo>
                  <a:lnTo>
                    <a:pt x="2368153" y="344091"/>
                  </a:lnTo>
                  <a:close/>
                  <a:moveTo>
                    <a:pt x="2703532" y="344091"/>
                  </a:moveTo>
                  <a:lnTo>
                    <a:pt x="3018760" y="344091"/>
                  </a:lnTo>
                  <a:lnTo>
                    <a:pt x="3018760" y="647700"/>
                  </a:lnTo>
                  <a:lnTo>
                    <a:pt x="2703532" y="647700"/>
                  </a:lnTo>
                  <a:lnTo>
                    <a:pt x="2703532" y="344091"/>
                  </a:lnTo>
                  <a:close/>
                  <a:moveTo>
                    <a:pt x="3039000" y="344091"/>
                  </a:moveTo>
                  <a:lnTo>
                    <a:pt x="3354106" y="344091"/>
                  </a:lnTo>
                  <a:lnTo>
                    <a:pt x="3354106" y="647700"/>
                  </a:lnTo>
                  <a:lnTo>
                    <a:pt x="3039000" y="647700"/>
                  </a:lnTo>
                  <a:lnTo>
                    <a:pt x="3039000" y="344091"/>
                  </a:lnTo>
                  <a:close/>
                  <a:moveTo>
                    <a:pt x="3374347" y="344091"/>
                  </a:moveTo>
                  <a:lnTo>
                    <a:pt x="3689615" y="344091"/>
                  </a:lnTo>
                  <a:lnTo>
                    <a:pt x="3689615" y="647700"/>
                  </a:lnTo>
                  <a:lnTo>
                    <a:pt x="3374347" y="647700"/>
                  </a:lnTo>
                  <a:lnTo>
                    <a:pt x="3374347" y="344091"/>
                  </a:lnTo>
                  <a:close/>
                  <a:moveTo>
                    <a:pt x="3709856" y="344091"/>
                  </a:moveTo>
                  <a:lnTo>
                    <a:pt x="4024962" y="344091"/>
                  </a:lnTo>
                  <a:lnTo>
                    <a:pt x="4024962" y="647700"/>
                  </a:lnTo>
                  <a:lnTo>
                    <a:pt x="3709856" y="647700"/>
                  </a:lnTo>
                  <a:lnTo>
                    <a:pt x="3709856" y="344091"/>
                  </a:lnTo>
                  <a:close/>
                  <a:moveTo>
                    <a:pt x="4045202" y="344091"/>
                  </a:moveTo>
                  <a:lnTo>
                    <a:pt x="4360470" y="344091"/>
                  </a:lnTo>
                  <a:lnTo>
                    <a:pt x="4360470" y="647700"/>
                  </a:lnTo>
                  <a:lnTo>
                    <a:pt x="4045202" y="647700"/>
                  </a:lnTo>
                  <a:lnTo>
                    <a:pt x="4045202" y="344091"/>
                  </a:lnTo>
                  <a:close/>
                  <a:moveTo>
                    <a:pt x="4380711" y="344091"/>
                  </a:moveTo>
                  <a:lnTo>
                    <a:pt x="4695817" y="344091"/>
                  </a:lnTo>
                  <a:lnTo>
                    <a:pt x="4695817" y="647700"/>
                  </a:lnTo>
                  <a:lnTo>
                    <a:pt x="4380711" y="647700"/>
                  </a:lnTo>
                  <a:lnTo>
                    <a:pt x="4380711" y="344091"/>
                  </a:lnTo>
                  <a:close/>
                  <a:moveTo>
                    <a:pt x="20241" y="667941"/>
                  </a:moveTo>
                  <a:lnTo>
                    <a:pt x="335363" y="667941"/>
                  </a:lnTo>
                  <a:lnTo>
                    <a:pt x="335363" y="971550"/>
                  </a:lnTo>
                  <a:lnTo>
                    <a:pt x="20241" y="971550"/>
                  </a:lnTo>
                  <a:cubicBezTo>
                    <a:pt x="20241" y="824826"/>
                    <a:pt x="20241" y="791769"/>
                    <a:pt x="20241" y="667941"/>
                  </a:cubicBezTo>
                  <a:close/>
                  <a:moveTo>
                    <a:pt x="355603" y="667941"/>
                  </a:moveTo>
                  <a:lnTo>
                    <a:pt x="670851" y="667941"/>
                  </a:lnTo>
                  <a:lnTo>
                    <a:pt x="670851" y="971550"/>
                  </a:lnTo>
                  <a:lnTo>
                    <a:pt x="355603" y="971550"/>
                  </a:lnTo>
                  <a:lnTo>
                    <a:pt x="355603" y="667941"/>
                  </a:lnTo>
                  <a:close/>
                  <a:moveTo>
                    <a:pt x="691092" y="667941"/>
                  </a:moveTo>
                  <a:lnTo>
                    <a:pt x="1006214" y="667941"/>
                  </a:lnTo>
                  <a:lnTo>
                    <a:pt x="1006214" y="971550"/>
                  </a:lnTo>
                  <a:lnTo>
                    <a:pt x="691092" y="971550"/>
                  </a:lnTo>
                  <a:lnTo>
                    <a:pt x="691092" y="667941"/>
                  </a:lnTo>
                  <a:close/>
                  <a:moveTo>
                    <a:pt x="1026455" y="667941"/>
                  </a:moveTo>
                  <a:lnTo>
                    <a:pt x="1341702" y="667941"/>
                  </a:lnTo>
                  <a:lnTo>
                    <a:pt x="1341702" y="971550"/>
                  </a:lnTo>
                  <a:lnTo>
                    <a:pt x="1026455" y="971550"/>
                  </a:lnTo>
                  <a:lnTo>
                    <a:pt x="1026455" y="667941"/>
                  </a:lnTo>
                  <a:close/>
                  <a:moveTo>
                    <a:pt x="1361943" y="667941"/>
                  </a:moveTo>
                  <a:lnTo>
                    <a:pt x="1677065" y="667941"/>
                  </a:lnTo>
                  <a:lnTo>
                    <a:pt x="1677065" y="971550"/>
                  </a:lnTo>
                  <a:lnTo>
                    <a:pt x="1361943" y="971550"/>
                  </a:lnTo>
                  <a:lnTo>
                    <a:pt x="1361943" y="667941"/>
                  </a:lnTo>
                  <a:close/>
                  <a:moveTo>
                    <a:pt x="1697306" y="667941"/>
                  </a:moveTo>
                  <a:lnTo>
                    <a:pt x="2012554" y="667941"/>
                  </a:lnTo>
                  <a:lnTo>
                    <a:pt x="2012554" y="971550"/>
                  </a:lnTo>
                  <a:lnTo>
                    <a:pt x="1697306" y="971550"/>
                  </a:lnTo>
                  <a:lnTo>
                    <a:pt x="1697306" y="667941"/>
                  </a:lnTo>
                  <a:close/>
                  <a:moveTo>
                    <a:pt x="2032794" y="667941"/>
                  </a:moveTo>
                  <a:lnTo>
                    <a:pt x="2347913" y="667941"/>
                  </a:lnTo>
                  <a:lnTo>
                    <a:pt x="2347913" y="971550"/>
                  </a:lnTo>
                  <a:lnTo>
                    <a:pt x="2032794" y="971550"/>
                  </a:lnTo>
                  <a:lnTo>
                    <a:pt x="2032794" y="667941"/>
                  </a:lnTo>
                  <a:close/>
                  <a:moveTo>
                    <a:pt x="2368153" y="667941"/>
                  </a:moveTo>
                  <a:lnTo>
                    <a:pt x="2683292" y="667941"/>
                  </a:lnTo>
                  <a:lnTo>
                    <a:pt x="2683292" y="971550"/>
                  </a:lnTo>
                  <a:lnTo>
                    <a:pt x="2368153" y="971550"/>
                  </a:lnTo>
                  <a:lnTo>
                    <a:pt x="2368153" y="667941"/>
                  </a:lnTo>
                  <a:close/>
                  <a:moveTo>
                    <a:pt x="2703532" y="667941"/>
                  </a:moveTo>
                  <a:lnTo>
                    <a:pt x="3018760" y="667941"/>
                  </a:lnTo>
                  <a:lnTo>
                    <a:pt x="3018760" y="971550"/>
                  </a:lnTo>
                  <a:lnTo>
                    <a:pt x="2703532" y="971550"/>
                  </a:lnTo>
                  <a:lnTo>
                    <a:pt x="2703532" y="667941"/>
                  </a:lnTo>
                  <a:close/>
                  <a:moveTo>
                    <a:pt x="3039000" y="667941"/>
                  </a:moveTo>
                  <a:lnTo>
                    <a:pt x="3354106" y="667941"/>
                  </a:lnTo>
                  <a:lnTo>
                    <a:pt x="3354106" y="971550"/>
                  </a:lnTo>
                  <a:lnTo>
                    <a:pt x="3039000" y="971550"/>
                  </a:lnTo>
                  <a:lnTo>
                    <a:pt x="3039000" y="667941"/>
                  </a:lnTo>
                  <a:close/>
                  <a:moveTo>
                    <a:pt x="3374347" y="667941"/>
                  </a:moveTo>
                  <a:lnTo>
                    <a:pt x="3689615" y="667941"/>
                  </a:lnTo>
                  <a:lnTo>
                    <a:pt x="3689615" y="971550"/>
                  </a:lnTo>
                  <a:lnTo>
                    <a:pt x="3374347" y="971550"/>
                  </a:lnTo>
                  <a:lnTo>
                    <a:pt x="3374347" y="667941"/>
                  </a:lnTo>
                  <a:close/>
                  <a:moveTo>
                    <a:pt x="3709856" y="667941"/>
                  </a:moveTo>
                  <a:lnTo>
                    <a:pt x="4024962" y="667941"/>
                  </a:lnTo>
                  <a:lnTo>
                    <a:pt x="4024962" y="971550"/>
                  </a:lnTo>
                  <a:lnTo>
                    <a:pt x="3709856" y="971550"/>
                  </a:lnTo>
                  <a:lnTo>
                    <a:pt x="3709856" y="667941"/>
                  </a:lnTo>
                  <a:close/>
                  <a:moveTo>
                    <a:pt x="4045202" y="667941"/>
                  </a:moveTo>
                  <a:lnTo>
                    <a:pt x="4360470" y="667941"/>
                  </a:lnTo>
                  <a:lnTo>
                    <a:pt x="4360470" y="971550"/>
                  </a:lnTo>
                  <a:lnTo>
                    <a:pt x="4045202" y="971550"/>
                  </a:lnTo>
                  <a:lnTo>
                    <a:pt x="4045202" y="667941"/>
                  </a:lnTo>
                  <a:close/>
                  <a:moveTo>
                    <a:pt x="4380711" y="667941"/>
                  </a:moveTo>
                  <a:lnTo>
                    <a:pt x="4695817" y="667941"/>
                  </a:lnTo>
                  <a:lnTo>
                    <a:pt x="4695817" y="971550"/>
                  </a:lnTo>
                  <a:lnTo>
                    <a:pt x="4380711" y="971550"/>
                  </a:lnTo>
                  <a:lnTo>
                    <a:pt x="4380711" y="667941"/>
                  </a:lnTo>
                  <a:close/>
                  <a:moveTo>
                    <a:pt x="20241" y="991791"/>
                  </a:moveTo>
                  <a:lnTo>
                    <a:pt x="335363" y="991791"/>
                  </a:lnTo>
                  <a:lnTo>
                    <a:pt x="335363" y="1295400"/>
                  </a:lnTo>
                  <a:lnTo>
                    <a:pt x="20241" y="1295400"/>
                  </a:lnTo>
                  <a:cubicBezTo>
                    <a:pt x="20241" y="1147915"/>
                    <a:pt x="20241" y="1139272"/>
                    <a:pt x="20241" y="991791"/>
                  </a:cubicBezTo>
                  <a:close/>
                  <a:moveTo>
                    <a:pt x="355603" y="991791"/>
                  </a:moveTo>
                  <a:lnTo>
                    <a:pt x="670851" y="991791"/>
                  </a:lnTo>
                  <a:lnTo>
                    <a:pt x="670851" y="1295400"/>
                  </a:lnTo>
                  <a:lnTo>
                    <a:pt x="355603" y="1295400"/>
                  </a:lnTo>
                  <a:lnTo>
                    <a:pt x="355603" y="991791"/>
                  </a:lnTo>
                  <a:close/>
                  <a:moveTo>
                    <a:pt x="691092" y="991791"/>
                  </a:moveTo>
                  <a:lnTo>
                    <a:pt x="1006214" y="991791"/>
                  </a:lnTo>
                  <a:lnTo>
                    <a:pt x="1006214" y="1295400"/>
                  </a:lnTo>
                  <a:lnTo>
                    <a:pt x="691092" y="1295400"/>
                  </a:lnTo>
                  <a:lnTo>
                    <a:pt x="691092" y="991791"/>
                  </a:lnTo>
                  <a:close/>
                  <a:moveTo>
                    <a:pt x="1026455" y="991791"/>
                  </a:moveTo>
                  <a:lnTo>
                    <a:pt x="1341702" y="991791"/>
                  </a:lnTo>
                  <a:lnTo>
                    <a:pt x="1341702" y="1295400"/>
                  </a:lnTo>
                  <a:lnTo>
                    <a:pt x="1026455" y="1295400"/>
                  </a:lnTo>
                  <a:lnTo>
                    <a:pt x="1026455" y="991791"/>
                  </a:lnTo>
                  <a:close/>
                  <a:moveTo>
                    <a:pt x="1361943" y="991791"/>
                  </a:moveTo>
                  <a:lnTo>
                    <a:pt x="1677065" y="991791"/>
                  </a:lnTo>
                  <a:lnTo>
                    <a:pt x="1677065" y="1295400"/>
                  </a:lnTo>
                  <a:lnTo>
                    <a:pt x="1361943" y="1295400"/>
                  </a:lnTo>
                  <a:lnTo>
                    <a:pt x="1361943" y="991791"/>
                  </a:lnTo>
                  <a:close/>
                  <a:moveTo>
                    <a:pt x="1697306" y="991791"/>
                  </a:moveTo>
                  <a:lnTo>
                    <a:pt x="2012554" y="991791"/>
                  </a:lnTo>
                  <a:lnTo>
                    <a:pt x="2012554" y="1295400"/>
                  </a:lnTo>
                  <a:lnTo>
                    <a:pt x="1697306" y="1295400"/>
                  </a:lnTo>
                  <a:lnTo>
                    <a:pt x="1697306" y="991791"/>
                  </a:lnTo>
                  <a:close/>
                  <a:moveTo>
                    <a:pt x="2032794" y="991791"/>
                  </a:moveTo>
                  <a:lnTo>
                    <a:pt x="2347913" y="991791"/>
                  </a:lnTo>
                  <a:lnTo>
                    <a:pt x="2347913" y="1295400"/>
                  </a:lnTo>
                  <a:lnTo>
                    <a:pt x="2032794" y="1295400"/>
                  </a:lnTo>
                  <a:lnTo>
                    <a:pt x="2032794" y="991791"/>
                  </a:lnTo>
                  <a:close/>
                  <a:moveTo>
                    <a:pt x="2368153" y="991791"/>
                  </a:moveTo>
                  <a:lnTo>
                    <a:pt x="2683292" y="991791"/>
                  </a:lnTo>
                  <a:lnTo>
                    <a:pt x="2683292" y="1295400"/>
                  </a:lnTo>
                  <a:lnTo>
                    <a:pt x="2368153" y="1295400"/>
                  </a:lnTo>
                  <a:lnTo>
                    <a:pt x="2368153" y="991791"/>
                  </a:lnTo>
                  <a:close/>
                  <a:moveTo>
                    <a:pt x="2703532" y="991791"/>
                  </a:moveTo>
                  <a:lnTo>
                    <a:pt x="3018760" y="991791"/>
                  </a:lnTo>
                  <a:lnTo>
                    <a:pt x="3018760" y="1295400"/>
                  </a:lnTo>
                  <a:lnTo>
                    <a:pt x="2703532" y="1295400"/>
                  </a:lnTo>
                  <a:lnTo>
                    <a:pt x="2703532" y="991791"/>
                  </a:lnTo>
                  <a:close/>
                  <a:moveTo>
                    <a:pt x="3039000" y="991791"/>
                  </a:moveTo>
                  <a:lnTo>
                    <a:pt x="3354106" y="991791"/>
                  </a:lnTo>
                  <a:lnTo>
                    <a:pt x="3354106" y="1295400"/>
                  </a:lnTo>
                  <a:lnTo>
                    <a:pt x="3039000" y="1295400"/>
                  </a:lnTo>
                  <a:lnTo>
                    <a:pt x="3039000" y="991791"/>
                  </a:lnTo>
                  <a:close/>
                  <a:moveTo>
                    <a:pt x="3374347" y="991791"/>
                  </a:moveTo>
                  <a:lnTo>
                    <a:pt x="3689615" y="991791"/>
                  </a:lnTo>
                  <a:lnTo>
                    <a:pt x="3689615" y="1295400"/>
                  </a:lnTo>
                  <a:lnTo>
                    <a:pt x="3374347" y="1295400"/>
                  </a:lnTo>
                  <a:lnTo>
                    <a:pt x="3374347" y="991791"/>
                  </a:lnTo>
                  <a:close/>
                  <a:moveTo>
                    <a:pt x="3709856" y="991791"/>
                  </a:moveTo>
                  <a:lnTo>
                    <a:pt x="4024962" y="991791"/>
                  </a:lnTo>
                  <a:lnTo>
                    <a:pt x="4024962" y="1295400"/>
                  </a:lnTo>
                  <a:lnTo>
                    <a:pt x="3709856" y="1295400"/>
                  </a:lnTo>
                  <a:lnTo>
                    <a:pt x="3709856" y="991791"/>
                  </a:lnTo>
                  <a:close/>
                  <a:moveTo>
                    <a:pt x="4045202" y="991791"/>
                  </a:moveTo>
                  <a:lnTo>
                    <a:pt x="4360470" y="991791"/>
                  </a:lnTo>
                  <a:lnTo>
                    <a:pt x="4360470" y="1295400"/>
                  </a:lnTo>
                  <a:lnTo>
                    <a:pt x="4045202" y="1295400"/>
                  </a:lnTo>
                  <a:lnTo>
                    <a:pt x="4045202" y="991791"/>
                  </a:lnTo>
                  <a:close/>
                  <a:moveTo>
                    <a:pt x="4380711" y="991791"/>
                  </a:moveTo>
                  <a:lnTo>
                    <a:pt x="4695817" y="991791"/>
                  </a:lnTo>
                  <a:lnTo>
                    <a:pt x="4695817" y="1295400"/>
                  </a:lnTo>
                  <a:lnTo>
                    <a:pt x="4380711" y="1295400"/>
                  </a:lnTo>
                  <a:lnTo>
                    <a:pt x="4380711" y="991791"/>
                  </a:lnTo>
                  <a:close/>
                  <a:moveTo>
                    <a:pt x="20241" y="1315641"/>
                  </a:moveTo>
                  <a:lnTo>
                    <a:pt x="335363" y="1315641"/>
                  </a:lnTo>
                  <a:lnTo>
                    <a:pt x="335363" y="1619250"/>
                  </a:lnTo>
                  <a:lnTo>
                    <a:pt x="20241" y="1619250"/>
                  </a:lnTo>
                  <a:cubicBezTo>
                    <a:pt x="20241" y="1495418"/>
                    <a:pt x="20241" y="1462361"/>
                    <a:pt x="20241" y="1315641"/>
                  </a:cubicBezTo>
                  <a:close/>
                  <a:moveTo>
                    <a:pt x="355603" y="1315641"/>
                  </a:moveTo>
                  <a:lnTo>
                    <a:pt x="670851" y="1315641"/>
                  </a:lnTo>
                  <a:lnTo>
                    <a:pt x="670851" y="1619250"/>
                  </a:lnTo>
                  <a:lnTo>
                    <a:pt x="355603" y="1619250"/>
                  </a:lnTo>
                  <a:lnTo>
                    <a:pt x="355603" y="1315641"/>
                  </a:lnTo>
                  <a:close/>
                  <a:moveTo>
                    <a:pt x="691092" y="1315641"/>
                  </a:moveTo>
                  <a:lnTo>
                    <a:pt x="1006214" y="1315641"/>
                  </a:lnTo>
                  <a:lnTo>
                    <a:pt x="1006214" y="1619250"/>
                  </a:lnTo>
                  <a:lnTo>
                    <a:pt x="691092" y="1619250"/>
                  </a:lnTo>
                  <a:lnTo>
                    <a:pt x="691092" y="1315641"/>
                  </a:lnTo>
                  <a:close/>
                  <a:moveTo>
                    <a:pt x="1026455" y="1315641"/>
                  </a:moveTo>
                  <a:lnTo>
                    <a:pt x="1341702" y="1315641"/>
                  </a:lnTo>
                  <a:lnTo>
                    <a:pt x="1341702" y="1619250"/>
                  </a:lnTo>
                  <a:lnTo>
                    <a:pt x="1026455" y="1619250"/>
                  </a:lnTo>
                  <a:lnTo>
                    <a:pt x="1026455" y="1315641"/>
                  </a:lnTo>
                  <a:close/>
                  <a:moveTo>
                    <a:pt x="1361943" y="1315641"/>
                  </a:moveTo>
                  <a:lnTo>
                    <a:pt x="1677065" y="1315641"/>
                  </a:lnTo>
                  <a:lnTo>
                    <a:pt x="1677065" y="1619250"/>
                  </a:lnTo>
                  <a:lnTo>
                    <a:pt x="1361943" y="1619250"/>
                  </a:lnTo>
                  <a:lnTo>
                    <a:pt x="1361943" y="1315641"/>
                  </a:lnTo>
                  <a:close/>
                  <a:moveTo>
                    <a:pt x="1697306" y="1315641"/>
                  </a:moveTo>
                  <a:lnTo>
                    <a:pt x="2012554" y="1315641"/>
                  </a:lnTo>
                  <a:lnTo>
                    <a:pt x="2012554" y="1619250"/>
                  </a:lnTo>
                  <a:lnTo>
                    <a:pt x="1697306" y="1619250"/>
                  </a:lnTo>
                  <a:lnTo>
                    <a:pt x="1697306" y="1315641"/>
                  </a:lnTo>
                  <a:close/>
                  <a:moveTo>
                    <a:pt x="2032794" y="1315641"/>
                  </a:moveTo>
                  <a:lnTo>
                    <a:pt x="2347913" y="1315641"/>
                  </a:lnTo>
                  <a:lnTo>
                    <a:pt x="2347913" y="1619250"/>
                  </a:lnTo>
                  <a:lnTo>
                    <a:pt x="2032794" y="1619250"/>
                  </a:lnTo>
                  <a:lnTo>
                    <a:pt x="2032794" y="1315641"/>
                  </a:lnTo>
                  <a:close/>
                  <a:moveTo>
                    <a:pt x="2368153" y="1315641"/>
                  </a:moveTo>
                  <a:lnTo>
                    <a:pt x="2683292" y="1315641"/>
                  </a:lnTo>
                  <a:lnTo>
                    <a:pt x="2683292" y="1619250"/>
                  </a:lnTo>
                  <a:lnTo>
                    <a:pt x="2368153" y="1619250"/>
                  </a:lnTo>
                  <a:lnTo>
                    <a:pt x="2368153" y="1315641"/>
                  </a:lnTo>
                  <a:close/>
                  <a:moveTo>
                    <a:pt x="2703532" y="1315641"/>
                  </a:moveTo>
                  <a:lnTo>
                    <a:pt x="3018760" y="1315641"/>
                  </a:lnTo>
                  <a:lnTo>
                    <a:pt x="3018760" y="1619250"/>
                  </a:lnTo>
                  <a:lnTo>
                    <a:pt x="2703532" y="1619250"/>
                  </a:lnTo>
                  <a:lnTo>
                    <a:pt x="2703532" y="1315641"/>
                  </a:lnTo>
                  <a:close/>
                  <a:moveTo>
                    <a:pt x="3039000" y="1315641"/>
                  </a:moveTo>
                  <a:lnTo>
                    <a:pt x="3354106" y="1315641"/>
                  </a:lnTo>
                  <a:lnTo>
                    <a:pt x="3354106" y="1619250"/>
                  </a:lnTo>
                  <a:lnTo>
                    <a:pt x="3039000" y="1619250"/>
                  </a:lnTo>
                  <a:lnTo>
                    <a:pt x="3039000" y="1315641"/>
                  </a:lnTo>
                  <a:close/>
                  <a:moveTo>
                    <a:pt x="3374347" y="1315641"/>
                  </a:moveTo>
                  <a:lnTo>
                    <a:pt x="3689615" y="1315641"/>
                  </a:lnTo>
                  <a:lnTo>
                    <a:pt x="3689615" y="1619250"/>
                  </a:lnTo>
                  <a:lnTo>
                    <a:pt x="3374347" y="1619250"/>
                  </a:lnTo>
                  <a:lnTo>
                    <a:pt x="3374347" y="1315641"/>
                  </a:lnTo>
                  <a:close/>
                  <a:moveTo>
                    <a:pt x="3709856" y="1315641"/>
                  </a:moveTo>
                  <a:lnTo>
                    <a:pt x="4024962" y="1315641"/>
                  </a:lnTo>
                  <a:lnTo>
                    <a:pt x="4024962" y="1619250"/>
                  </a:lnTo>
                  <a:lnTo>
                    <a:pt x="3709856" y="1619250"/>
                  </a:lnTo>
                  <a:lnTo>
                    <a:pt x="3709856" y="1315641"/>
                  </a:lnTo>
                  <a:close/>
                  <a:moveTo>
                    <a:pt x="4045202" y="1315641"/>
                  </a:moveTo>
                  <a:lnTo>
                    <a:pt x="4360470" y="1315641"/>
                  </a:lnTo>
                  <a:lnTo>
                    <a:pt x="4360470" y="1619250"/>
                  </a:lnTo>
                  <a:lnTo>
                    <a:pt x="4045202" y="1619250"/>
                  </a:lnTo>
                  <a:lnTo>
                    <a:pt x="4045202" y="1315641"/>
                  </a:lnTo>
                  <a:close/>
                  <a:moveTo>
                    <a:pt x="4380711" y="1315641"/>
                  </a:moveTo>
                  <a:lnTo>
                    <a:pt x="4695817" y="1315641"/>
                  </a:lnTo>
                  <a:lnTo>
                    <a:pt x="4695817" y="1619250"/>
                  </a:lnTo>
                  <a:lnTo>
                    <a:pt x="4380711" y="1619250"/>
                  </a:lnTo>
                  <a:lnTo>
                    <a:pt x="4380711" y="1315641"/>
                  </a:lnTo>
                  <a:close/>
                  <a:moveTo>
                    <a:pt x="20241" y="1639491"/>
                  </a:moveTo>
                  <a:lnTo>
                    <a:pt x="335363" y="1639491"/>
                  </a:lnTo>
                  <a:lnTo>
                    <a:pt x="335363" y="1943100"/>
                  </a:lnTo>
                  <a:lnTo>
                    <a:pt x="20241" y="1943100"/>
                  </a:lnTo>
                  <a:cubicBezTo>
                    <a:pt x="20241" y="1867335"/>
                    <a:pt x="20241" y="1761032"/>
                    <a:pt x="20241" y="1639491"/>
                  </a:cubicBezTo>
                  <a:close/>
                  <a:moveTo>
                    <a:pt x="355603" y="1639491"/>
                  </a:moveTo>
                  <a:lnTo>
                    <a:pt x="670851" y="1639491"/>
                  </a:lnTo>
                  <a:lnTo>
                    <a:pt x="670851" y="1943100"/>
                  </a:lnTo>
                  <a:lnTo>
                    <a:pt x="355603" y="1943100"/>
                  </a:lnTo>
                  <a:lnTo>
                    <a:pt x="355603" y="1639491"/>
                  </a:lnTo>
                  <a:close/>
                  <a:moveTo>
                    <a:pt x="691092" y="1639491"/>
                  </a:moveTo>
                  <a:lnTo>
                    <a:pt x="1006214" y="1639491"/>
                  </a:lnTo>
                  <a:lnTo>
                    <a:pt x="1006214" y="1943100"/>
                  </a:lnTo>
                  <a:lnTo>
                    <a:pt x="691092" y="1943100"/>
                  </a:lnTo>
                  <a:lnTo>
                    <a:pt x="691092" y="1639491"/>
                  </a:lnTo>
                  <a:close/>
                  <a:moveTo>
                    <a:pt x="1026455" y="1639491"/>
                  </a:moveTo>
                  <a:lnTo>
                    <a:pt x="1341702" y="1639491"/>
                  </a:lnTo>
                  <a:lnTo>
                    <a:pt x="1341702" y="1943100"/>
                  </a:lnTo>
                  <a:lnTo>
                    <a:pt x="1026455" y="1943100"/>
                  </a:lnTo>
                  <a:lnTo>
                    <a:pt x="1026455" y="1639491"/>
                  </a:lnTo>
                  <a:close/>
                  <a:moveTo>
                    <a:pt x="1361943" y="1639491"/>
                  </a:moveTo>
                  <a:lnTo>
                    <a:pt x="1677065" y="1639491"/>
                  </a:lnTo>
                  <a:lnTo>
                    <a:pt x="1677065" y="1943100"/>
                  </a:lnTo>
                  <a:lnTo>
                    <a:pt x="1361943" y="1943100"/>
                  </a:lnTo>
                  <a:lnTo>
                    <a:pt x="1361943" y="1639491"/>
                  </a:lnTo>
                  <a:close/>
                  <a:moveTo>
                    <a:pt x="1697306" y="1639491"/>
                  </a:moveTo>
                  <a:lnTo>
                    <a:pt x="2012554" y="1639491"/>
                  </a:lnTo>
                  <a:lnTo>
                    <a:pt x="2012554" y="1943100"/>
                  </a:lnTo>
                  <a:lnTo>
                    <a:pt x="1697306" y="1943100"/>
                  </a:lnTo>
                  <a:lnTo>
                    <a:pt x="1697306" y="1639491"/>
                  </a:lnTo>
                  <a:close/>
                  <a:moveTo>
                    <a:pt x="2032794" y="1639491"/>
                  </a:moveTo>
                  <a:lnTo>
                    <a:pt x="2347913" y="1639491"/>
                  </a:lnTo>
                  <a:lnTo>
                    <a:pt x="2347913" y="1943100"/>
                  </a:lnTo>
                  <a:lnTo>
                    <a:pt x="2032794" y="1943100"/>
                  </a:lnTo>
                  <a:lnTo>
                    <a:pt x="2032794" y="1639491"/>
                  </a:lnTo>
                  <a:close/>
                  <a:moveTo>
                    <a:pt x="2368153" y="1639491"/>
                  </a:moveTo>
                  <a:lnTo>
                    <a:pt x="2683292" y="1639491"/>
                  </a:lnTo>
                  <a:lnTo>
                    <a:pt x="2683292" y="1943100"/>
                  </a:lnTo>
                  <a:lnTo>
                    <a:pt x="2368153" y="1943100"/>
                  </a:lnTo>
                  <a:lnTo>
                    <a:pt x="2368153" y="1639491"/>
                  </a:lnTo>
                  <a:close/>
                  <a:moveTo>
                    <a:pt x="2703532" y="1639491"/>
                  </a:moveTo>
                  <a:lnTo>
                    <a:pt x="3018760" y="1639491"/>
                  </a:lnTo>
                  <a:lnTo>
                    <a:pt x="3018760" y="1943100"/>
                  </a:lnTo>
                  <a:lnTo>
                    <a:pt x="2703532" y="1943100"/>
                  </a:lnTo>
                  <a:lnTo>
                    <a:pt x="2703532" y="1639491"/>
                  </a:lnTo>
                  <a:close/>
                  <a:moveTo>
                    <a:pt x="3039000" y="1639491"/>
                  </a:moveTo>
                  <a:lnTo>
                    <a:pt x="3354106" y="1639491"/>
                  </a:lnTo>
                  <a:lnTo>
                    <a:pt x="3354106" y="1943100"/>
                  </a:lnTo>
                  <a:lnTo>
                    <a:pt x="3039000" y="1943100"/>
                  </a:lnTo>
                  <a:lnTo>
                    <a:pt x="3039000" y="1639491"/>
                  </a:lnTo>
                  <a:close/>
                  <a:moveTo>
                    <a:pt x="3374347" y="1639491"/>
                  </a:moveTo>
                  <a:lnTo>
                    <a:pt x="3689615" y="1639491"/>
                  </a:lnTo>
                  <a:lnTo>
                    <a:pt x="3689615" y="1943100"/>
                  </a:lnTo>
                  <a:lnTo>
                    <a:pt x="3374347" y="1943100"/>
                  </a:lnTo>
                  <a:lnTo>
                    <a:pt x="3374347" y="1639491"/>
                  </a:lnTo>
                  <a:close/>
                  <a:moveTo>
                    <a:pt x="3709856" y="1639491"/>
                  </a:moveTo>
                  <a:lnTo>
                    <a:pt x="4024962" y="1639491"/>
                  </a:lnTo>
                  <a:lnTo>
                    <a:pt x="4024962" y="1943100"/>
                  </a:lnTo>
                  <a:lnTo>
                    <a:pt x="3709856" y="1943100"/>
                  </a:lnTo>
                  <a:lnTo>
                    <a:pt x="3709856" y="1639491"/>
                  </a:lnTo>
                  <a:close/>
                  <a:moveTo>
                    <a:pt x="4045202" y="1639491"/>
                  </a:moveTo>
                  <a:lnTo>
                    <a:pt x="4360470" y="1639491"/>
                  </a:lnTo>
                  <a:lnTo>
                    <a:pt x="4360470" y="1943100"/>
                  </a:lnTo>
                  <a:lnTo>
                    <a:pt x="4045202" y="1943100"/>
                  </a:lnTo>
                  <a:lnTo>
                    <a:pt x="4045202" y="1639491"/>
                  </a:lnTo>
                  <a:close/>
                  <a:moveTo>
                    <a:pt x="4380711" y="1639491"/>
                  </a:moveTo>
                  <a:lnTo>
                    <a:pt x="4695817" y="1639491"/>
                  </a:lnTo>
                  <a:lnTo>
                    <a:pt x="4695817" y="1943100"/>
                  </a:lnTo>
                  <a:lnTo>
                    <a:pt x="4380711" y="1943100"/>
                  </a:lnTo>
                  <a:lnTo>
                    <a:pt x="4380711" y="1639491"/>
                  </a:lnTo>
                  <a:close/>
                  <a:moveTo>
                    <a:pt x="20241" y="1963341"/>
                  </a:moveTo>
                  <a:lnTo>
                    <a:pt x="335363" y="1963341"/>
                  </a:lnTo>
                  <a:lnTo>
                    <a:pt x="335363" y="2266950"/>
                  </a:lnTo>
                  <a:lnTo>
                    <a:pt x="20241" y="2266950"/>
                  </a:lnTo>
                  <a:cubicBezTo>
                    <a:pt x="20241" y="2263671"/>
                    <a:pt x="20241" y="2035284"/>
                    <a:pt x="20241" y="1963341"/>
                  </a:cubicBezTo>
                  <a:close/>
                  <a:moveTo>
                    <a:pt x="355603" y="1963341"/>
                  </a:moveTo>
                  <a:lnTo>
                    <a:pt x="670851" y="1963341"/>
                  </a:lnTo>
                  <a:lnTo>
                    <a:pt x="670851" y="2266950"/>
                  </a:lnTo>
                  <a:lnTo>
                    <a:pt x="355603" y="2266950"/>
                  </a:lnTo>
                  <a:lnTo>
                    <a:pt x="355603" y="1963341"/>
                  </a:lnTo>
                  <a:close/>
                  <a:moveTo>
                    <a:pt x="691092" y="1963341"/>
                  </a:moveTo>
                  <a:lnTo>
                    <a:pt x="1006214" y="1963341"/>
                  </a:lnTo>
                  <a:lnTo>
                    <a:pt x="1006214" y="2266950"/>
                  </a:lnTo>
                  <a:lnTo>
                    <a:pt x="691092" y="2266950"/>
                  </a:lnTo>
                  <a:lnTo>
                    <a:pt x="691092" y="1963341"/>
                  </a:lnTo>
                  <a:close/>
                  <a:moveTo>
                    <a:pt x="1026455" y="1963341"/>
                  </a:moveTo>
                  <a:lnTo>
                    <a:pt x="1341702" y="1963341"/>
                  </a:lnTo>
                  <a:lnTo>
                    <a:pt x="1341702" y="2266950"/>
                  </a:lnTo>
                  <a:lnTo>
                    <a:pt x="1026455" y="2266950"/>
                  </a:lnTo>
                  <a:lnTo>
                    <a:pt x="1026455" y="1963341"/>
                  </a:lnTo>
                  <a:close/>
                  <a:moveTo>
                    <a:pt x="1361943" y="1963341"/>
                  </a:moveTo>
                  <a:lnTo>
                    <a:pt x="1677065" y="1963341"/>
                  </a:lnTo>
                  <a:lnTo>
                    <a:pt x="1677065" y="2266950"/>
                  </a:lnTo>
                  <a:lnTo>
                    <a:pt x="1361943" y="2266950"/>
                  </a:lnTo>
                  <a:lnTo>
                    <a:pt x="1361943" y="1963341"/>
                  </a:lnTo>
                  <a:close/>
                  <a:moveTo>
                    <a:pt x="1697306" y="1963341"/>
                  </a:moveTo>
                  <a:lnTo>
                    <a:pt x="2012554" y="1963341"/>
                  </a:lnTo>
                  <a:lnTo>
                    <a:pt x="2012554" y="2266950"/>
                  </a:lnTo>
                  <a:lnTo>
                    <a:pt x="1697306" y="2266950"/>
                  </a:lnTo>
                  <a:lnTo>
                    <a:pt x="1697306" y="1963341"/>
                  </a:lnTo>
                  <a:close/>
                  <a:moveTo>
                    <a:pt x="2032794" y="1963341"/>
                  </a:moveTo>
                  <a:lnTo>
                    <a:pt x="2347913" y="1963341"/>
                  </a:lnTo>
                  <a:lnTo>
                    <a:pt x="2347913" y="2266950"/>
                  </a:lnTo>
                  <a:lnTo>
                    <a:pt x="2032794" y="2266950"/>
                  </a:lnTo>
                  <a:lnTo>
                    <a:pt x="2032794" y="1963341"/>
                  </a:lnTo>
                  <a:close/>
                  <a:moveTo>
                    <a:pt x="2368153" y="1963341"/>
                  </a:moveTo>
                  <a:lnTo>
                    <a:pt x="2683292" y="1963341"/>
                  </a:lnTo>
                  <a:lnTo>
                    <a:pt x="2683292" y="2266950"/>
                  </a:lnTo>
                  <a:lnTo>
                    <a:pt x="2368153" y="2266950"/>
                  </a:lnTo>
                  <a:lnTo>
                    <a:pt x="2368153" y="1963341"/>
                  </a:lnTo>
                  <a:close/>
                  <a:moveTo>
                    <a:pt x="2703532" y="1963341"/>
                  </a:moveTo>
                  <a:lnTo>
                    <a:pt x="3018760" y="1963341"/>
                  </a:lnTo>
                  <a:lnTo>
                    <a:pt x="3018760" y="2266950"/>
                  </a:lnTo>
                  <a:lnTo>
                    <a:pt x="2703532" y="2266950"/>
                  </a:lnTo>
                  <a:lnTo>
                    <a:pt x="2703532" y="1963341"/>
                  </a:lnTo>
                  <a:close/>
                  <a:moveTo>
                    <a:pt x="3039000" y="1963341"/>
                  </a:moveTo>
                  <a:lnTo>
                    <a:pt x="3354106" y="1963341"/>
                  </a:lnTo>
                  <a:lnTo>
                    <a:pt x="3354106" y="2266950"/>
                  </a:lnTo>
                  <a:lnTo>
                    <a:pt x="3039000" y="2266950"/>
                  </a:lnTo>
                  <a:lnTo>
                    <a:pt x="3039000" y="1963341"/>
                  </a:lnTo>
                  <a:close/>
                  <a:moveTo>
                    <a:pt x="3374347" y="1963341"/>
                  </a:moveTo>
                  <a:lnTo>
                    <a:pt x="3689615" y="1963341"/>
                  </a:lnTo>
                  <a:lnTo>
                    <a:pt x="3689615" y="2266950"/>
                  </a:lnTo>
                  <a:lnTo>
                    <a:pt x="3374347" y="2266950"/>
                  </a:lnTo>
                  <a:lnTo>
                    <a:pt x="3374347" y="1963341"/>
                  </a:lnTo>
                  <a:close/>
                  <a:moveTo>
                    <a:pt x="3709856" y="1963341"/>
                  </a:moveTo>
                  <a:lnTo>
                    <a:pt x="4024962" y="1963341"/>
                  </a:lnTo>
                  <a:lnTo>
                    <a:pt x="4024962" y="2266950"/>
                  </a:lnTo>
                  <a:lnTo>
                    <a:pt x="3709856" y="2266950"/>
                  </a:lnTo>
                  <a:lnTo>
                    <a:pt x="3709856" y="1963341"/>
                  </a:lnTo>
                  <a:close/>
                  <a:moveTo>
                    <a:pt x="4045202" y="1963341"/>
                  </a:moveTo>
                  <a:lnTo>
                    <a:pt x="4360470" y="1963341"/>
                  </a:lnTo>
                  <a:lnTo>
                    <a:pt x="4360470" y="2266950"/>
                  </a:lnTo>
                  <a:lnTo>
                    <a:pt x="4045202" y="2266950"/>
                  </a:lnTo>
                  <a:lnTo>
                    <a:pt x="4045202" y="1963341"/>
                  </a:lnTo>
                  <a:close/>
                  <a:moveTo>
                    <a:pt x="4380711" y="1963341"/>
                  </a:moveTo>
                  <a:lnTo>
                    <a:pt x="4695817" y="1963341"/>
                  </a:lnTo>
                  <a:lnTo>
                    <a:pt x="4695817" y="2266950"/>
                  </a:lnTo>
                  <a:lnTo>
                    <a:pt x="4380711" y="2266950"/>
                  </a:lnTo>
                  <a:lnTo>
                    <a:pt x="4380711" y="1963341"/>
                  </a:lnTo>
                  <a:close/>
                </a:path>
              </a:pathLst>
            </a:custGeom>
            <a:solidFill>
              <a:srgbClr val="FFFFFF">
                <a:alpha val="1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3"/>
          <p:cNvGrpSpPr/>
          <p:nvPr/>
        </p:nvGrpSpPr>
        <p:grpSpPr>
          <a:xfrm rot="1073049">
            <a:off x="175542" y="4109716"/>
            <a:ext cx="2247241" cy="2497050"/>
            <a:chOff x="7508332" y="2799017"/>
            <a:chExt cx="2247193" cy="2496996"/>
          </a:xfrm>
        </p:grpSpPr>
        <p:sp>
          <p:nvSpPr>
            <p:cNvPr id="255" name="Google Shape;255;p3"/>
            <p:cNvSpPr/>
            <p:nvPr/>
          </p:nvSpPr>
          <p:spPr>
            <a:xfrm rot="1858692">
              <a:off x="8409258" y="28728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6" name="Google Shape;256;p3"/>
            <p:cNvGrpSpPr/>
            <p:nvPr/>
          </p:nvGrpSpPr>
          <p:grpSpPr>
            <a:xfrm rot="1857791">
              <a:off x="8432611" y="2867155"/>
              <a:ext cx="344109" cy="303742"/>
              <a:chOff x="4859328" y="1925846"/>
              <a:chExt cx="202285" cy="178555"/>
            </a:xfrm>
          </p:grpSpPr>
          <p:sp>
            <p:nvSpPr>
              <p:cNvPr id="257" name="Google Shape;257;p3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" name="Google Shape;267;p3"/>
            <p:cNvSpPr/>
            <p:nvPr/>
          </p:nvSpPr>
          <p:spPr>
            <a:xfrm rot="1858692">
              <a:off x="8409859" y="28733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 rot="1858692">
              <a:off x="7884511" y="3169144"/>
              <a:ext cx="1494835" cy="1875955"/>
            </a:xfrm>
            <a:custGeom>
              <a:avLst/>
              <a:gdLst/>
              <a:ahLst/>
              <a:cxnLst/>
              <a:rect l="l" t="t" r="r" b="b"/>
              <a:pathLst>
                <a:path w="879325" h="1103516" extrusionOk="0">
                  <a:moveTo>
                    <a:pt x="385414" y="1103516"/>
                  </a:moveTo>
                  <a:cubicBezTo>
                    <a:pt x="385414" y="1103516"/>
                    <a:pt x="391688" y="1084482"/>
                    <a:pt x="377399" y="1042904"/>
                  </a:cubicBezTo>
                  <a:cubicBezTo>
                    <a:pt x="372136" y="1027622"/>
                    <a:pt x="310726" y="920675"/>
                    <a:pt x="244498" y="771465"/>
                  </a:cubicBezTo>
                  <a:cubicBezTo>
                    <a:pt x="130463" y="514623"/>
                    <a:pt x="-8388" y="161866"/>
                    <a:pt x="397" y="137184"/>
                  </a:cubicBezTo>
                  <a:cubicBezTo>
                    <a:pt x="18370" y="86700"/>
                    <a:pt x="227456" y="-16300"/>
                    <a:pt x="246684" y="2196"/>
                  </a:cubicBezTo>
                  <a:cubicBezTo>
                    <a:pt x="259274" y="14336"/>
                    <a:pt x="401525" y="177925"/>
                    <a:pt x="533413" y="360418"/>
                  </a:cubicBezTo>
                  <a:cubicBezTo>
                    <a:pt x="679591" y="562760"/>
                    <a:pt x="801763" y="769700"/>
                    <a:pt x="828684" y="802656"/>
                  </a:cubicBezTo>
                  <a:cubicBezTo>
                    <a:pt x="846576" y="824532"/>
                    <a:pt x="879326" y="850853"/>
                    <a:pt x="879326" y="850853"/>
                  </a:cubicBezTo>
                  <a:lnTo>
                    <a:pt x="385414" y="11035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 rot="1858692">
              <a:off x="8162854" y="3296008"/>
              <a:ext cx="867785" cy="853932"/>
            </a:xfrm>
            <a:custGeom>
              <a:avLst/>
              <a:gdLst/>
              <a:ahLst/>
              <a:cxnLst/>
              <a:rect l="l" t="t" r="r" b="b"/>
              <a:pathLst>
                <a:path w="510468" h="502319" extrusionOk="0">
                  <a:moveTo>
                    <a:pt x="295108" y="0"/>
                  </a:moveTo>
                  <a:cubicBezTo>
                    <a:pt x="275596" y="10060"/>
                    <a:pt x="258594" y="19516"/>
                    <a:pt x="239123" y="29847"/>
                  </a:cubicBezTo>
                  <a:cubicBezTo>
                    <a:pt x="222364" y="38737"/>
                    <a:pt x="206414" y="47116"/>
                    <a:pt x="190950" y="55625"/>
                  </a:cubicBezTo>
                  <a:cubicBezTo>
                    <a:pt x="177915" y="62807"/>
                    <a:pt x="161601" y="70777"/>
                    <a:pt x="150266" y="77331"/>
                  </a:cubicBezTo>
                  <a:cubicBezTo>
                    <a:pt x="97196" y="108004"/>
                    <a:pt x="42263" y="147336"/>
                    <a:pt x="0" y="179085"/>
                  </a:cubicBezTo>
                  <a:cubicBezTo>
                    <a:pt x="122" y="179365"/>
                    <a:pt x="243" y="179818"/>
                    <a:pt x="364" y="180101"/>
                  </a:cubicBezTo>
                  <a:cubicBezTo>
                    <a:pt x="33478" y="269451"/>
                    <a:pt x="79708" y="380127"/>
                    <a:pt x="128204" y="495195"/>
                  </a:cubicBezTo>
                  <a:cubicBezTo>
                    <a:pt x="129257" y="497620"/>
                    <a:pt x="129904" y="499899"/>
                    <a:pt x="130916" y="502320"/>
                  </a:cubicBezTo>
                  <a:cubicBezTo>
                    <a:pt x="195444" y="474307"/>
                    <a:pt x="271224" y="439121"/>
                    <a:pt x="338828" y="399210"/>
                  </a:cubicBezTo>
                  <a:cubicBezTo>
                    <a:pt x="364777" y="383912"/>
                    <a:pt x="392709" y="364542"/>
                    <a:pt x="420236" y="345957"/>
                  </a:cubicBezTo>
                  <a:cubicBezTo>
                    <a:pt x="435497" y="335671"/>
                    <a:pt x="449868" y="326817"/>
                    <a:pt x="465008" y="316110"/>
                  </a:cubicBezTo>
                  <a:cubicBezTo>
                    <a:pt x="480999" y="304828"/>
                    <a:pt x="495126" y="293801"/>
                    <a:pt x="510468" y="282535"/>
                  </a:cubicBezTo>
                  <a:cubicBezTo>
                    <a:pt x="501037" y="269168"/>
                    <a:pt x="492657" y="256222"/>
                    <a:pt x="482982" y="242851"/>
                  </a:cubicBezTo>
                  <a:cubicBezTo>
                    <a:pt x="417078" y="151602"/>
                    <a:pt x="348706" y="65223"/>
                    <a:pt x="295108" y="0"/>
                  </a:cubicBezTo>
                  <a:close/>
                </a:path>
              </a:pathLst>
            </a:custGeom>
            <a:solidFill>
              <a:srgbClr val="000000">
                <a:alpha val="47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8044750" y="4859375"/>
              <a:ext cx="995400" cy="114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8044750" y="4859375"/>
              <a:ext cx="995400" cy="1143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47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3"/>
            <p:cNvGrpSpPr/>
            <p:nvPr/>
          </p:nvGrpSpPr>
          <p:grpSpPr>
            <a:xfrm rot="1857791">
              <a:off x="8316309" y="3404467"/>
              <a:ext cx="898463" cy="1228194"/>
              <a:chOff x="5079785" y="2109319"/>
              <a:chExt cx="528162" cy="72199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5556739" y="2780110"/>
                <a:ext cx="51208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51208" h="51204" extrusionOk="0">
                    <a:moveTo>
                      <a:pt x="0" y="25604"/>
                    </a:moveTo>
                    <a:cubicBezTo>
                      <a:pt x="0" y="11464"/>
                      <a:pt x="11456" y="0"/>
                      <a:pt x="25624" y="0"/>
                    </a:cubicBezTo>
                    <a:cubicBezTo>
                      <a:pt x="39752" y="0"/>
                      <a:pt x="51208" y="11464"/>
                      <a:pt x="51208" y="25604"/>
                    </a:cubicBezTo>
                    <a:cubicBezTo>
                      <a:pt x="51208" y="39744"/>
                      <a:pt x="39752" y="51205"/>
                      <a:pt x="25624" y="51205"/>
                    </a:cubicBezTo>
                    <a:cubicBezTo>
                      <a:pt x="11456" y="51205"/>
                      <a:pt x="0" y="39744"/>
                      <a:pt x="0" y="25604"/>
                    </a:cubicBezTo>
                    <a:close/>
                  </a:path>
                </a:pathLst>
              </a:custGeom>
              <a:solidFill>
                <a:srgbClr val="FFFFFF">
                  <a:alpha val="20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079785" y="2109319"/>
                <a:ext cx="486553" cy="643582"/>
              </a:xfrm>
              <a:custGeom>
                <a:avLst/>
                <a:gdLst/>
                <a:ahLst/>
                <a:cxnLst/>
                <a:rect l="l" t="t" r="r" b="b"/>
                <a:pathLst>
                  <a:path w="486553" h="643582" extrusionOk="0">
                    <a:moveTo>
                      <a:pt x="29313" y="113"/>
                    </a:moveTo>
                    <a:cubicBezTo>
                      <a:pt x="22431" y="-518"/>
                      <a:pt x="15306" y="1482"/>
                      <a:pt x="9639" y="6222"/>
                    </a:cubicBezTo>
                    <a:cubicBezTo>
                      <a:pt x="-1777" y="15695"/>
                      <a:pt x="-3234" y="32798"/>
                      <a:pt x="6239" y="44210"/>
                    </a:cubicBezTo>
                    <a:cubicBezTo>
                      <a:pt x="6765" y="44837"/>
                      <a:pt x="37409" y="82108"/>
                      <a:pt x="48622" y="95763"/>
                    </a:cubicBezTo>
                    <a:cubicBezTo>
                      <a:pt x="80603" y="134766"/>
                      <a:pt x="112744" y="174138"/>
                      <a:pt x="142579" y="211422"/>
                    </a:cubicBezTo>
                    <a:cubicBezTo>
                      <a:pt x="145251" y="214769"/>
                      <a:pt x="147761" y="218308"/>
                      <a:pt x="150392" y="221599"/>
                    </a:cubicBezTo>
                    <a:cubicBezTo>
                      <a:pt x="187918" y="268650"/>
                      <a:pt x="218927" y="308180"/>
                      <a:pt x="240949" y="337934"/>
                    </a:cubicBezTo>
                    <a:cubicBezTo>
                      <a:pt x="260096" y="363833"/>
                      <a:pt x="283454" y="397166"/>
                      <a:pt x="310131" y="436635"/>
                    </a:cubicBezTo>
                    <a:cubicBezTo>
                      <a:pt x="313896" y="442238"/>
                      <a:pt x="317782" y="448128"/>
                      <a:pt x="321669" y="453933"/>
                    </a:cubicBezTo>
                    <a:cubicBezTo>
                      <a:pt x="347617" y="492649"/>
                      <a:pt x="374618" y="534183"/>
                      <a:pt x="401376" y="575696"/>
                    </a:cubicBezTo>
                    <a:cubicBezTo>
                      <a:pt x="410727" y="590229"/>
                      <a:pt x="436554" y="630305"/>
                      <a:pt x="437000" y="630982"/>
                    </a:cubicBezTo>
                    <a:cubicBezTo>
                      <a:pt x="444893" y="643519"/>
                      <a:pt x="461410" y="647384"/>
                      <a:pt x="473959" y="639462"/>
                    </a:cubicBezTo>
                    <a:cubicBezTo>
                      <a:pt x="486508" y="631540"/>
                      <a:pt x="490354" y="614688"/>
                      <a:pt x="482420" y="602151"/>
                    </a:cubicBezTo>
                    <a:cubicBezTo>
                      <a:pt x="481974" y="601438"/>
                      <a:pt x="455904" y="561143"/>
                      <a:pt x="446472" y="546525"/>
                    </a:cubicBezTo>
                    <a:cubicBezTo>
                      <a:pt x="419552" y="504761"/>
                      <a:pt x="392227" y="463098"/>
                      <a:pt x="366076" y="424086"/>
                    </a:cubicBezTo>
                    <a:cubicBezTo>
                      <a:pt x="362150" y="418224"/>
                      <a:pt x="358385" y="412443"/>
                      <a:pt x="354579" y="406788"/>
                    </a:cubicBezTo>
                    <a:cubicBezTo>
                      <a:pt x="327498" y="366736"/>
                      <a:pt x="303695" y="332663"/>
                      <a:pt x="284021" y="306051"/>
                    </a:cubicBezTo>
                    <a:cubicBezTo>
                      <a:pt x="261554" y="275661"/>
                      <a:pt x="230383" y="235544"/>
                      <a:pt x="192452" y="188019"/>
                    </a:cubicBezTo>
                    <a:cubicBezTo>
                      <a:pt x="189780" y="184708"/>
                      <a:pt x="122460" y="101001"/>
                      <a:pt x="90359" y="61843"/>
                    </a:cubicBezTo>
                    <a:cubicBezTo>
                      <a:pt x="79105" y="48140"/>
                      <a:pt x="47813" y="10606"/>
                      <a:pt x="47287" y="9950"/>
                    </a:cubicBezTo>
                    <a:cubicBezTo>
                      <a:pt x="42550" y="4247"/>
                      <a:pt x="36154" y="749"/>
                      <a:pt x="29313" y="113"/>
                    </a:cubicBezTo>
                    <a:close/>
                  </a:path>
                </a:pathLst>
              </a:custGeom>
              <a:solidFill>
                <a:srgbClr val="FFFFFF">
                  <a:alpha val="20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5" name="Google Shape;275;p3"/>
          <p:cNvSpPr/>
          <p:nvPr/>
        </p:nvSpPr>
        <p:spPr>
          <a:xfrm>
            <a:off x="10097143" y="1540358"/>
            <a:ext cx="1072267" cy="1059862"/>
          </a:xfrm>
          <a:custGeom>
            <a:avLst/>
            <a:gdLst/>
            <a:ahLst/>
            <a:cxnLst/>
            <a:rect l="l" t="t" r="r" b="b"/>
            <a:pathLst>
              <a:path w="629819" h="622533" extrusionOk="0">
                <a:moveTo>
                  <a:pt x="144771" y="299548"/>
                </a:moveTo>
                <a:cubicBezTo>
                  <a:pt x="130607" y="345591"/>
                  <a:pt x="90360" y="348376"/>
                  <a:pt x="56117" y="374131"/>
                </a:cubicBezTo>
                <a:cubicBezTo>
                  <a:pt x="-76876" y="474172"/>
                  <a:pt x="51632" y="663082"/>
                  <a:pt x="181362" y="614767"/>
                </a:cubicBezTo>
                <a:cubicBezTo>
                  <a:pt x="218556" y="600914"/>
                  <a:pt x="228284" y="542905"/>
                  <a:pt x="248905" y="513447"/>
                </a:cubicBezTo>
                <a:cubicBezTo>
                  <a:pt x="277594" y="472464"/>
                  <a:pt x="315153" y="450361"/>
                  <a:pt x="361483" y="431828"/>
                </a:cubicBezTo>
                <a:cubicBezTo>
                  <a:pt x="426006" y="406022"/>
                  <a:pt x="545046" y="512609"/>
                  <a:pt x="592267" y="427606"/>
                </a:cubicBezTo>
                <a:cubicBezTo>
                  <a:pt x="651503" y="320979"/>
                  <a:pt x="523271" y="342248"/>
                  <a:pt x="530351" y="264370"/>
                </a:cubicBezTo>
                <a:cubicBezTo>
                  <a:pt x="536480" y="196968"/>
                  <a:pt x="657737" y="183031"/>
                  <a:pt x="623855" y="90487"/>
                </a:cubicBezTo>
                <a:cubicBezTo>
                  <a:pt x="580625" y="-27472"/>
                  <a:pt x="387104" y="-6794"/>
                  <a:pt x="310007" y="23632"/>
                </a:cubicBezTo>
                <a:cubicBezTo>
                  <a:pt x="81385" y="113856"/>
                  <a:pt x="155923" y="263305"/>
                  <a:pt x="144771" y="2995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"/>
          <p:cNvSpPr/>
          <p:nvPr/>
        </p:nvSpPr>
        <p:spPr>
          <a:xfrm rot="5400000">
            <a:off x="1469363" y="2733315"/>
            <a:ext cx="1127779" cy="927505"/>
          </a:xfrm>
          <a:custGeom>
            <a:avLst/>
            <a:gdLst/>
            <a:ahLst/>
            <a:cxnLst/>
            <a:rect l="l" t="t" r="r" b="b"/>
            <a:pathLst>
              <a:path w="662425" h="544790" extrusionOk="0">
                <a:moveTo>
                  <a:pt x="424227" y="514563"/>
                </a:moveTo>
                <a:cubicBezTo>
                  <a:pt x="316385" y="502078"/>
                  <a:pt x="65927" y="606718"/>
                  <a:pt x="8808" y="485979"/>
                </a:cubicBezTo>
                <a:cubicBezTo>
                  <a:pt x="-14550" y="436628"/>
                  <a:pt x="4436" y="353488"/>
                  <a:pt x="115881" y="374939"/>
                </a:cubicBezTo>
                <a:cubicBezTo>
                  <a:pt x="152030" y="381901"/>
                  <a:pt x="307722" y="454881"/>
                  <a:pt x="318003" y="377194"/>
                </a:cubicBezTo>
                <a:cubicBezTo>
                  <a:pt x="327517" y="305436"/>
                  <a:pt x="216112" y="265943"/>
                  <a:pt x="172595" y="241172"/>
                </a:cubicBezTo>
                <a:cubicBezTo>
                  <a:pt x="28239" y="159024"/>
                  <a:pt x="99486" y="-49143"/>
                  <a:pt x="218137" y="10628"/>
                </a:cubicBezTo>
                <a:cubicBezTo>
                  <a:pt x="292622" y="48158"/>
                  <a:pt x="432889" y="295875"/>
                  <a:pt x="472197" y="338931"/>
                </a:cubicBezTo>
                <a:cubicBezTo>
                  <a:pt x="574047" y="450554"/>
                  <a:pt x="672174" y="432584"/>
                  <a:pt x="661649" y="484080"/>
                </a:cubicBezTo>
                <a:cubicBezTo>
                  <a:pt x="651124" y="535572"/>
                  <a:pt x="517981" y="525412"/>
                  <a:pt x="424227" y="514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"/>
          <p:cNvSpPr/>
          <p:nvPr/>
        </p:nvSpPr>
        <p:spPr>
          <a:xfrm rot="5400000">
            <a:off x="2066852" y="3114616"/>
            <a:ext cx="711541" cy="1078232"/>
          </a:xfrm>
          <a:custGeom>
            <a:avLst/>
            <a:gdLst/>
            <a:ahLst/>
            <a:cxnLst/>
            <a:rect l="l" t="t" r="r" b="b"/>
            <a:pathLst>
              <a:path w="417939" h="633323" extrusionOk="0">
                <a:moveTo>
                  <a:pt x="36518" y="262024"/>
                </a:moveTo>
                <a:cubicBezTo>
                  <a:pt x="68944" y="302174"/>
                  <a:pt x="121408" y="319605"/>
                  <a:pt x="152376" y="363009"/>
                </a:cubicBezTo>
                <a:cubicBezTo>
                  <a:pt x="218684" y="456031"/>
                  <a:pt x="173750" y="574094"/>
                  <a:pt x="294708" y="626485"/>
                </a:cubicBezTo>
                <a:cubicBezTo>
                  <a:pt x="322195" y="638403"/>
                  <a:pt x="354903" y="634342"/>
                  <a:pt x="379597" y="617425"/>
                </a:cubicBezTo>
                <a:cubicBezTo>
                  <a:pt x="419512" y="590032"/>
                  <a:pt x="427243" y="529775"/>
                  <a:pt x="407529" y="487072"/>
                </a:cubicBezTo>
                <a:cubicBezTo>
                  <a:pt x="383969" y="435960"/>
                  <a:pt x="308755" y="413072"/>
                  <a:pt x="283575" y="344574"/>
                </a:cubicBezTo>
                <a:cubicBezTo>
                  <a:pt x="249369" y="251378"/>
                  <a:pt x="308350" y="180519"/>
                  <a:pt x="232731" y="67771"/>
                </a:cubicBezTo>
                <a:cubicBezTo>
                  <a:pt x="198929" y="17319"/>
                  <a:pt x="141122" y="-24826"/>
                  <a:pt x="70887" y="17141"/>
                </a:cubicBezTo>
                <a:cubicBezTo>
                  <a:pt x="-49585" y="89121"/>
                  <a:pt x="15347" y="235744"/>
                  <a:pt x="36518" y="262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/>
          <p:nvPr/>
        </p:nvSpPr>
        <p:spPr>
          <a:xfrm rot="5400000">
            <a:off x="1866104" y="2442383"/>
            <a:ext cx="359837" cy="200367"/>
          </a:xfrm>
          <a:custGeom>
            <a:avLst/>
            <a:gdLst/>
            <a:ahLst/>
            <a:cxnLst/>
            <a:rect l="l" t="t" r="r" b="b"/>
            <a:pathLst>
              <a:path w="211358" h="117690" extrusionOk="0">
                <a:moveTo>
                  <a:pt x="32709" y="97213"/>
                </a:moveTo>
                <a:cubicBezTo>
                  <a:pt x="68818" y="111316"/>
                  <a:pt x="193541" y="140868"/>
                  <a:pt x="209612" y="84785"/>
                </a:cubicBezTo>
                <a:cubicBezTo>
                  <a:pt x="219125" y="51473"/>
                  <a:pt x="187874" y="24209"/>
                  <a:pt x="161844" y="12660"/>
                </a:cubicBezTo>
                <a:cubicBezTo>
                  <a:pt x="55986" y="-34323"/>
                  <a:pt x="-57337" y="62031"/>
                  <a:pt x="32709" y="972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3"/>
          <p:cNvGrpSpPr/>
          <p:nvPr/>
        </p:nvGrpSpPr>
        <p:grpSpPr>
          <a:xfrm rot="-8955440" flipH="1">
            <a:off x="10429902" y="-552757"/>
            <a:ext cx="2247266" cy="2497078"/>
            <a:chOff x="5616732" y="2235417"/>
            <a:chExt cx="2247193" cy="2496996"/>
          </a:xfrm>
        </p:grpSpPr>
        <p:sp>
          <p:nvSpPr>
            <p:cNvPr id="280" name="Google Shape;280;p3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" name="Google Shape;281;p3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282" name="Google Shape;282;p3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Google Shape;292;p3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294" name="Google Shape;294;p3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298" name="Google Shape;298;p3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299" name="Google Shape;299;p3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3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1" name="Google Shape;301;p3"/>
          <p:cNvGrpSpPr/>
          <p:nvPr/>
        </p:nvGrpSpPr>
        <p:grpSpPr>
          <a:xfrm rot="5826874">
            <a:off x="-1595512" y="3767466"/>
            <a:ext cx="4260265" cy="1237639"/>
            <a:chOff x="5938461" y="121968"/>
            <a:chExt cx="2504273" cy="727510"/>
          </a:xfrm>
        </p:grpSpPr>
        <p:sp>
          <p:nvSpPr>
            <p:cNvPr id="302" name="Google Shape;302;p3"/>
            <p:cNvSpPr/>
            <p:nvPr/>
          </p:nvSpPr>
          <p:spPr>
            <a:xfrm>
              <a:off x="6176993" y="180751"/>
              <a:ext cx="484803" cy="215974"/>
            </a:xfrm>
            <a:custGeom>
              <a:avLst/>
              <a:gdLst/>
              <a:ahLst/>
              <a:cxnLst/>
              <a:rect l="l" t="t" r="r" b="b"/>
              <a:pathLst>
                <a:path w="484803" h="215974" extrusionOk="0">
                  <a:moveTo>
                    <a:pt x="484804" y="155472"/>
                  </a:moveTo>
                  <a:lnTo>
                    <a:pt x="470432" y="215974"/>
                  </a:lnTo>
                  <a:cubicBezTo>
                    <a:pt x="470432" y="215974"/>
                    <a:pt x="395056" y="214667"/>
                    <a:pt x="236046" y="180461"/>
                  </a:cubicBezTo>
                  <a:cubicBezTo>
                    <a:pt x="77036" y="146256"/>
                    <a:pt x="0" y="119565"/>
                    <a:pt x="0" y="119565"/>
                  </a:cubicBezTo>
                  <a:lnTo>
                    <a:pt x="29713" y="0"/>
                  </a:lnTo>
                  <a:cubicBezTo>
                    <a:pt x="29713" y="0"/>
                    <a:pt x="115372" y="18853"/>
                    <a:pt x="268512" y="69758"/>
                  </a:cubicBezTo>
                  <a:cubicBezTo>
                    <a:pt x="421653" y="120664"/>
                    <a:pt x="484804" y="155472"/>
                    <a:pt x="484804" y="15547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647425" y="336223"/>
              <a:ext cx="1795309" cy="513255"/>
            </a:xfrm>
            <a:custGeom>
              <a:avLst/>
              <a:gdLst/>
              <a:ahLst/>
              <a:cxnLst/>
              <a:rect l="l" t="t" r="r" b="b"/>
              <a:pathLst>
                <a:path w="1795309" h="513255" extrusionOk="0">
                  <a:moveTo>
                    <a:pt x="0" y="60503"/>
                  </a:moveTo>
                  <a:lnTo>
                    <a:pt x="14371" y="0"/>
                  </a:lnTo>
                  <a:cubicBezTo>
                    <a:pt x="14371" y="0"/>
                    <a:pt x="574551" y="111471"/>
                    <a:pt x="1006081" y="232304"/>
                  </a:cubicBezTo>
                  <a:cubicBezTo>
                    <a:pt x="1437651" y="353136"/>
                    <a:pt x="1814208" y="442341"/>
                    <a:pt x="1794574" y="497310"/>
                  </a:cubicBezTo>
                  <a:cubicBezTo>
                    <a:pt x="1774941" y="552280"/>
                    <a:pt x="1413079" y="455639"/>
                    <a:pt x="976651" y="352031"/>
                  </a:cubicBezTo>
                  <a:cubicBezTo>
                    <a:pt x="540263" y="248419"/>
                    <a:pt x="0" y="60503"/>
                    <a:pt x="0" y="605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938461" y="121968"/>
              <a:ext cx="267476" cy="174604"/>
            </a:xfrm>
            <a:custGeom>
              <a:avLst/>
              <a:gdLst/>
              <a:ahLst/>
              <a:cxnLst/>
              <a:rect l="l" t="t" r="r" b="b"/>
              <a:pathLst>
                <a:path w="267476" h="174604" extrusionOk="0">
                  <a:moveTo>
                    <a:pt x="238370" y="174605"/>
                  </a:moveTo>
                  <a:cubicBezTo>
                    <a:pt x="238370" y="174605"/>
                    <a:pt x="18922" y="135690"/>
                    <a:pt x="4591" y="119950"/>
                  </a:cubicBezTo>
                  <a:cubicBezTo>
                    <a:pt x="-9739" y="104209"/>
                    <a:pt x="12485" y="10022"/>
                    <a:pt x="30013" y="846"/>
                  </a:cubicBezTo>
                  <a:cubicBezTo>
                    <a:pt x="47542" y="-8329"/>
                    <a:pt x="267477" y="60152"/>
                    <a:pt x="267477" y="60152"/>
                  </a:cubicBezTo>
                  <a:lnTo>
                    <a:pt x="238370" y="174605"/>
                  </a:lnTo>
                  <a:close/>
                </a:path>
              </a:pathLst>
            </a:custGeom>
            <a:solidFill>
              <a:srgbClr val="7C5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" name="Google Shape;305;p3"/>
            <p:cNvGrpSpPr/>
            <p:nvPr/>
          </p:nvGrpSpPr>
          <p:grpSpPr>
            <a:xfrm>
              <a:off x="5961232" y="140257"/>
              <a:ext cx="222449" cy="128499"/>
              <a:chOff x="5961232" y="140257"/>
              <a:chExt cx="222449" cy="128499"/>
            </a:xfrm>
          </p:grpSpPr>
          <p:sp>
            <p:nvSpPr>
              <p:cNvPr id="306" name="Google Shape;306;p3"/>
              <p:cNvSpPr/>
              <p:nvPr/>
            </p:nvSpPr>
            <p:spPr>
              <a:xfrm>
                <a:off x="5961232" y="220810"/>
                <a:ext cx="209205" cy="47946"/>
              </a:xfrm>
              <a:custGeom>
                <a:avLst/>
                <a:gdLst/>
                <a:ahLst/>
                <a:cxnLst/>
                <a:rect l="l" t="t" r="r" b="b"/>
                <a:pathLst>
                  <a:path w="209205" h="47946" extrusionOk="0">
                    <a:moveTo>
                      <a:pt x="208879" y="44742"/>
                    </a:moveTo>
                    <a:cubicBezTo>
                      <a:pt x="207827" y="47005"/>
                      <a:pt x="204467" y="48377"/>
                      <a:pt x="201471" y="47824"/>
                    </a:cubicBezTo>
                    <a:cubicBezTo>
                      <a:pt x="176859" y="43096"/>
                      <a:pt x="152327" y="38364"/>
                      <a:pt x="127796" y="33501"/>
                    </a:cubicBezTo>
                    <a:cubicBezTo>
                      <a:pt x="112898" y="30543"/>
                      <a:pt x="97880" y="27640"/>
                      <a:pt x="83185" y="24253"/>
                    </a:cubicBezTo>
                    <a:cubicBezTo>
                      <a:pt x="55132" y="17784"/>
                      <a:pt x="27362" y="10362"/>
                      <a:pt x="685" y="1704"/>
                    </a:cubicBezTo>
                    <a:cubicBezTo>
                      <a:pt x="77" y="1523"/>
                      <a:pt x="-165" y="1023"/>
                      <a:pt x="118" y="568"/>
                    </a:cubicBezTo>
                    <a:cubicBezTo>
                      <a:pt x="441" y="114"/>
                      <a:pt x="1130" y="-120"/>
                      <a:pt x="1737" y="62"/>
                    </a:cubicBezTo>
                    <a:cubicBezTo>
                      <a:pt x="25014" y="6636"/>
                      <a:pt x="49059" y="12216"/>
                      <a:pt x="73429" y="16775"/>
                    </a:cubicBezTo>
                    <a:cubicBezTo>
                      <a:pt x="88245" y="19551"/>
                      <a:pt x="103304" y="21869"/>
                      <a:pt x="118242" y="24421"/>
                    </a:cubicBezTo>
                    <a:cubicBezTo>
                      <a:pt x="147307" y="29389"/>
                      <a:pt x="176292" y="34568"/>
                      <a:pt x="205317" y="39622"/>
                    </a:cubicBezTo>
                    <a:cubicBezTo>
                      <a:pt x="208354" y="40175"/>
                      <a:pt x="209932" y="42480"/>
                      <a:pt x="208879" y="44742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980009" y="140257"/>
                <a:ext cx="203672" cy="67853"/>
              </a:xfrm>
              <a:custGeom>
                <a:avLst/>
                <a:gdLst/>
                <a:ahLst/>
                <a:cxnLst/>
                <a:rect l="l" t="t" r="r" b="b"/>
                <a:pathLst>
                  <a:path w="203672" h="67853" extrusionOk="0">
                    <a:moveTo>
                      <a:pt x="203664" y="64769"/>
                    </a:moveTo>
                    <a:cubicBezTo>
                      <a:pt x="203826" y="62274"/>
                      <a:pt x="201559" y="59437"/>
                      <a:pt x="198644" y="58437"/>
                    </a:cubicBezTo>
                    <a:cubicBezTo>
                      <a:pt x="174922" y="50484"/>
                      <a:pt x="151159" y="42543"/>
                      <a:pt x="127397" y="34741"/>
                    </a:cubicBezTo>
                    <a:cubicBezTo>
                      <a:pt x="112945" y="29995"/>
                      <a:pt x="98453" y="25164"/>
                      <a:pt x="84001" y="20901"/>
                    </a:cubicBezTo>
                    <a:cubicBezTo>
                      <a:pt x="56353" y="12759"/>
                      <a:pt x="28502" y="5592"/>
                      <a:pt x="1015" y="31"/>
                    </a:cubicBezTo>
                    <a:cubicBezTo>
                      <a:pt x="407" y="-104"/>
                      <a:pt x="-38" y="209"/>
                      <a:pt x="3" y="757"/>
                    </a:cubicBezTo>
                    <a:cubicBezTo>
                      <a:pt x="43" y="1306"/>
                      <a:pt x="569" y="1861"/>
                      <a:pt x="1177" y="1997"/>
                    </a:cubicBezTo>
                    <a:cubicBezTo>
                      <a:pt x="24656" y="7685"/>
                      <a:pt x="48337" y="14630"/>
                      <a:pt x="71816" y="22624"/>
                    </a:cubicBezTo>
                    <a:cubicBezTo>
                      <a:pt x="86147" y="27491"/>
                      <a:pt x="100396" y="32867"/>
                      <a:pt x="114686" y="37979"/>
                    </a:cubicBezTo>
                    <a:cubicBezTo>
                      <a:pt x="142497" y="47930"/>
                      <a:pt x="170307" y="57649"/>
                      <a:pt x="198078" y="67507"/>
                    </a:cubicBezTo>
                    <a:cubicBezTo>
                      <a:pt x="200992" y="68508"/>
                      <a:pt x="203461" y="67265"/>
                      <a:pt x="203664" y="64769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962769" y="195929"/>
                <a:ext cx="208827" cy="50180"/>
              </a:xfrm>
              <a:custGeom>
                <a:avLst/>
                <a:gdLst/>
                <a:ahLst/>
                <a:cxnLst/>
                <a:rect l="l" t="t" r="r" b="b"/>
                <a:pathLst>
                  <a:path w="208827" h="50180" extrusionOk="0">
                    <a:moveTo>
                      <a:pt x="208476" y="47054"/>
                    </a:moveTo>
                    <a:cubicBezTo>
                      <a:pt x="207382" y="49299"/>
                      <a:pt x="204023" y="50628"/>
                      <a:pt x="200987" y="50041"/>
                    </a:cubicBezTo>
                    <a:cubicBezTo>
                      <a:pt x="176455" y="45038"/>
                      <a:pt x="151923" y="40032"/>
                      <a:pt x="127432" y="34895"/>
                    </a:cubicBezTo>
                    <a:cubicBezTo>
                      <a:pt x="112576" y="31770"/>
                      <a:pt x="97597" y="28699"/>
                      <a:pt x="82943" y="25150"/>
                    </a:cubicBezTo>
                    <a:cubicBezTo>
                      <a:pt x="54930" y="18369"/>
                      <a:pt x="27241" y="10641"/>
                      <a:pt x="645" y="1693"/>
                    </a:cubicBezTo>
                    <a:cubicBezTo>
                      <a:pt x="78" y="1505"/>
                      <a:pt x="-165" y="1003"/>
                      <a:pt x="119" y="553"/>
                    </a:cubicBezTo>
                    <a:cubicBezTo>
                      <a:pt x="442" y="103"/>
                      <a:pt x="1171" y="-121"/>
                      <a:pt x="1779" y="67"/>
                    </a:cubicBezTo>
                    <a:cubicBezTo>
                      <a:pt x="24934" y="6896"/>
                      <a:pt x="48939" y="12743"/>
                      <a:pt x="73268" y="17575"/>
                    </a:cubicBezTo>
                    <a:cubicBezTo>
                      <a:pt x="88084" y="20517"/>
                      <a:pt x="103143" y="23005"/>
                      <a:pt x="118041" y="25725"/>
                    </a:cubicBezTo>
                    <a:cubicBezTo>
                      <a:pt x="147106" y="31020"/>
                      <a:pt x="176050" y="36525"/>
                      <a:pt x="205035" y="41905"/>
                    </a:cubicBezTo>
                    <a:cubicBezTo>
                      <a:pt x="208030" y="42492"/>
                      <a:pt x="209569" y="44809"/>
                      <a:pt x="208476" y="47054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970731" y="169568"/>
                <a:ext cx="207155" cy="56392"/>
              </a:xfrm>
              <a:custGeom>
                <a:avLst/>
                <a:gdLst/>
                <a:ahLst/>
                <a:cxnLst/>
                <a:rect l="l" t="t" r="r" b="b"/>
                <a:pathLst>
                  <a:path w="207155" h="56392" extrusionOk="0">
                    <a:moveTo>
                      <a:pt x="207153" y="53054"/>
                    </a:moveTo>
                    <a:cubicBezTo>
                      <a:pt x="207031" y="50525"/>
                      <a:pt x="204522" y="47800"/>
                      <a:pt x="201567" y="46966"/>
                    </a:cubicBezTo>
                    <a:cubicBezTo>
                      <a:pt x="177359" y="40382"/>
                      <a:pt x="153192" y="33809"/>
                      <a:pt x="128984" y="27377"/>
                    </a:cubicBezTo>
                    <a:cubicBezTo>
                      <a:pt x="114249" y="23465"/>
                      <a:pt x="99473" y="19469"/>
                      <a:pt x="84778" y="16045"/>
                    </a:cubicBezTo>
                    <a:cubicBezTo>
                      <a:pt x="56765" y="9505"/>
                      <a:pt x="28590" y="3961"/>
                      <a:pt x="942" y="17"/>
                    </a:cubicBezTo>
                    <a:cubicBezTo>
                      <a:pt x="334" y="-82"/>
                      <a:pt x="-70" y="261"/>
                      <a:pt x="10" y="812"/>
                    </a:cubicBezTo>
                    <a:cubicBezTo>
                      <a:pt x="132" y="1362"/>
                      <a:pt x="699" y="1891"/>
                      <a:pt x="1306" y="1991"/>
                    </a:cubicBezTo>
                    <a:cubicBezTo>
                      <a:pt x="25028" y="6307"/>
                      <a:pt x="49074" y="11877"/>
                      <a:pt x="72998" y="18520"/>
                    </a:cubicBezTo>
                    <a:cubicBezTo>
                      <a:pt x="87571" y="22564"/>
                      <a:pt x="102185" y="27123"/>
                      <a:pt x="116758" y="31415"/>
                    </a:cubicBezTo>
                    <a:cubicBezTo>
                      <a:pt x="145176" y="39771"/>
                      <a:pt x="173554" y="47892"/>
                      <a:pt x="201931" y="56152"/>
                    </a:cubicBezTo>
                    <a:cubicBezTo>
                      <a:pt x="204927" y="56986"/>
                      <a:pt x="207234" y="55582"/>
                      <a:pt x="207153" y="53054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" name="Google Shape;310;p3"/>
            <p:cNvSpPr/>
            <p:nvPr/>
          </p:nvSpPr>
          <p:spPr>
            <a:xfrm>
              <a:off x="6310055" y="217027"/>
              <a:ext cx="80314" cy="132682"/>
            </a:xfrm>
            <a:custGeom>
              <a:avLst/>
              <a:gdLst/>
              <a:ahLst/>
              <a:cxnLst/>
              <a:rect l="l" t="t" r="r" b="b"/>
              <a:pathLst>
                <a:path w="80314" h="132682" extrusionOk="0">
                  <a:moveTo>
                    <a:pt x="25624" y="0"/>
                  </a:moveTo>
                  <a:cubicBezTo>
                    <a:pt x="18824" y="13204"/>
                    <a:pt x="12630" y="27870"/>
                    <a:pt x="9149" y="44256"/>
                  </a:cubicBezTo>
                  <a:cubicBezTo>
                    <a:pt x="4331" y="67017"/>
                    <a:pt x="2065" y="94319"/>
                    <a:pt x="0" y="119103"/>
                  </a:cubicBezTo>
                  <a:cubicBezTo>
                    <a:pt x="17609" y="123552"/>
                    <a:pt x="34328" y="127661"/>
                    <a:pt x="55985" y="132683"/>
                  </a:cubicBezTo>
                  <a:cubicBezTo>
                    <a:pt x="54852" y="108873"/>
                    <a:pt x="54933" y="80900"/>
                    <a:pt x="59993" y="62422"/>
                  </a:cubicBezTo>
                  <a:cubicBezTo>
                    <a:pt x="64001" y="47745"/>
                    <a:pt x="72502" y="31629"/>
                    <a:pt x="80315" y="16596"/>
                  </a:cubicBezTo>
                  <a:cubicBezTo>
                    <a:pt x="59952" y="10218"/>
                    <a:pt x="42546" y="4994"/>
                    <a:pt x="256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3"/>
          <p:cNvSpPr txBox="1">
            <a:spLocks noGrp="1"/>
          </p:cNvSpPr>
          <p:nvPr>
            <p:ph type="title"/>
          </p:nvPr>
        </p:nvSpPr>
        <p:spPr>
          <a:xfrm>
            <a:off x="3543300" y="1927575"/>
            <a:ext cx="77916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2" name="Google Shape;312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"/>
          <p:cNvSpPr txBox="1">
            <a:spLocks noGrp="1"/>
          </p:cNvSpPr>
          <p:nvPr>
            <p:ph type="body" idx="1"/>
          </p:nvPr>
        </p:nvSpPr>
        <p:spPr>
          <a:xfrm>
            <a:off x="3543300" y="3049876"/>
            <a:ext cx="7791600" cy="210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181897" y="292353"/>
            <a:ext cx="11828227" cy="6273287"/>
            <a:chOff x="1788625" y="1156175"/>
            <a:chExt cx="8619900" cy="4571700"/>
          </a:xfrm>
        </p:grpSpPr>
        <p:sp>
          <p:nvSpPr>
            <p:cNvPr id="316" name="Google Shape;316;p4"/>
            <p:cNvSpPr/>
            <p:nvPr/>
          </p:nvSpPr>
          <p:spPr>
            <a:xfrm>
              <a:off x="1788625" y="1156175"/>
              <a:ext cx="8619900" cy="4571700"/>
            </a:xfrm>
            <a:prstGeom prst="roundRect">
              <a:avLst>
                <a:gd name="adj" fmla="val 367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186934" y="1529725"/>
              <a:ext cx="7828655" cy="3796735"/>
            </a:xfrm>
            <a:custGeom>
              <a:avLst/>
              <a:gdLst/>
              <a:ahLst/>
              <a:cxnLst/>
              <a:rect l="l" t="t" r="r" b="b"/>
              <a:pathLst>
                <a:path w="4716057" h="2287190" extrusionOk="0">
                  <a:moveTo>
                    <a:pt x="10120" y="0"/>
                  </a:moveTo>
                  <a:cubicBezTo>
                    <a:pt x="4534" y="0"/>
                    <a:pt x="0" y="4530"/>
                    <a:pt x="0" y="10120"/>
                  </a:cubicBezTo>
                  <a:cubicBezTo>
                    <a:pt x="0" y="13913"/>
                    <a:pt x="0" y="1476351"/>
                    <a:pt x="0" y="1953220"/>
                  </a:cubicBezTo>
                  <a:cubicBezTo>
                    <a:pt x="0" y="2032697"/>
                    <a:pt x="0" y="2276435"/>
                    <a:pt x="0" y="2277070"/>
                  </a:cubicBezTo>
                  <a:cubicBezTo>
                    <a:pt x="0" y="2282657"/>
                    <a:pt x="4534" y="2287191"/>
                    <a:pt x="10120" y="2287191"/>
                  </a:cubicBezTo>
                  <a:lnTo>
                    <a:pt x="4705938" y="2287191"/>
                  </a:lnTo>
                  <a:cubicBezTo>
                    <a:pt x="4711524" y="2287191"/>
                    <a:pt x="4716058" y="2282657"/>
                    <a:pt x="4716058" y="2277070"/>
                  </a:cubicBezTo>
                  <a:lnTo>
                    <a:pt x="4716058" y="1953220"/>
                  </a:lnTo>
                  <a:lnTo>
                    <a:pt x="4716058" y="10120"/>
                  </a:lnTo>
                  <a:cubicBezTo>
                    <a:pt x="4716058" y="4530"/>
                    <a:pt x="4711524" y="0"/>
                    <a:pt x="4705938" y="0"/>
                  </a:cubicBezTo>
                  <a:lnTo>
                    <a:pt x="10120" y="0"/>
                  </a:lnTo>
                  <a:close/>
                  <a:moveTo>
                    <a:pt x="20241" y="20241"/>
                  </a:moveTo>
                  <a:lnTo>
                    <a:pt x="335363" y="20241"/>
                  </a:lnTo>
                  <a:lnTo>
                    <a:pt x="335363" y="323850"/>
                  </a:lnTo>
                  <a:lnTo>
                    <a:pt x="20241" y="323850"/>
                  </a:lnTo>
                  <a:cubicBezTo>
                    <a:pt x="20241" y="251903"/>
                    <a:pt x="20241" y="23516"/>
                    <a:pt x="20241" y="20241"/>
                  </a:cubicBezTo>
                  <a:close/>
                  <a:moveTo>
                    <a:pt x="355603" y="20241"/>
                  </a:moveTo>
                  <a:lnTo>
                    <a:pt x="670851" y="20241"/>
                  </a:lnTo>
                  <a:lnTo>
                    <a:pt x="670851" y="323850"/>
                  </a:lnTo>
                  <a:lnTo>
                    <a:pt x="355603" y="323850"/>
                  </a:lnTo>
                  <a:lnTo>
                    <a:pt x="355603" y="20241"/>
                  </a:lnTo>
                  <a:close/>
                  <a:moveTo>
                    <a:pt x="691092" y="20241"/>
                  </a:moveTo>
                  <a:lnTo>
                    <a:pt x="1006214" y="20241"/>
                  </a:lnTo>
                  <a:lnTo>
                    <a:pt x="1006214" y="323850"/>
                  </a:lnTo>
                  <a:lnTo>
                    <a:pt x="691092" y="323850"/>
                  </a:lnTo>
                  <a:lnTo>
                    <a:pt x="691092" y="20241"/>
                  </a:lnTo>
                  <a:close/>
                  <a:moveTo>
                    <a:pt x="1026455" y="20241"/>
                  </a:moveTo>
                  <a:lnTo>
                    <a:pt x="1341702" y="20241"/>
                  </a:lnTo>
                  <a:lnTo>
                    <a:pt x="1341702" y="323850"/>
                  </a:lnTo>
                  <a:lnTo>
                    <a:pt x="1026455" y="323850"/>
                  </a:lnTo>
                  <a:lnTo>
                    <a:pt x="1026455" y="20241"/>
                  </a:lnTo>
                  <a:close/>
                  <a:moveTo>
                    <a:pt x="1361943" y="20241"/>
                  </a:moveTo>
                  <a:lnTo>
                    <a:pt x="1677065" y="20241"/>
                  </a:lnTo>
                  <a:lnTo>
                    <a:pt x="1677065" y="323850"/>
                  </a:lnTo>
                  <a:lnTo>
                    <a:pt x="1361943" y="323850"/>
                  </a:lnTo>
                  <a:lnTo>
                    <a:pt x="1361943" y="20241"/>
                  </a:lnTo>
                  <a:close/>
                  <a:moveTo>
                    <a:pt x="1697306" y="20241"/>
                  </a:moveTo>
                  <a:lnTo>
                    <a:pt x="2012554" y="20241"/>
                  </a:lnTo>
                  <a:lnTo>
                    <a:pt x="2012554" y="323850"/>
                  </a:lnTo>
                  <a:lnTo>
                    <a:pt x="1697306" y="323850"/>
                  </a:lnTo>
                  <a:lnTo>
                    <a:pt x="1697306" y="20241"/>
                  </a:lnTo>
                  <a:close/>
                  <a:moveTo>
                    <a:pt x="2032794" y="20241"/>
                  </a:moveTo>
                  <a:lnTo>
                    <a:pt x="2347913" y="20241"/>
                  </a:lnTo>
                  <a:lnTo>
                    <a:pt x="2347913" y="323850"/>
                  </a:lnTo>
                  <a:lnTo>
                    <a:pt x="2032794" y="323850"/>
                  </a:lnTo>
                  <a:lnTo>
                    <a:pt x="2032794" y="20241"/>
                  </a:lnTo>
                  <a:close/>
                  <a:moveTo>
                    <a:pt x="2368153" y="20241"/>
                  </a:moveTo>
                  <a:lnTo>
                    <a:pt x="2683292" y="20241"/>
                  </a:lnTo>
                  <a:lnTo>
                    <a:pt x="2683292" y="323850"/>
                  </a:lnTo>
                  <a:lnTo>
                    <a:pt x="2368153" y="323850"/>
                  </a:lnTo>
                  <a:lnTo>
                    <a:pt x="2368153" y="20241"/>
                  </a:lnTo>
                  <a:close/>
                  <a:moveTo>
                    <a:pt x="2703532" y="20241"/>
                  </a:moveTo>
                  <a:lnTo>
                    <a:pt x="3018760" y="20241"/>
                  </a:lnTo>
                  <a:lnTo>
                    <a:pt x="3018760" y="323850"/>
                  </a:lnTo>
                  <a:lnTo>
                    <a:pt x="2703532" y="323850"/>
                  </a:lnTo>
                  <a:lnTo>
                    <a:pt x="2703532" y="20241"/>
                  </a:lnTo>
                  <a:close/>
                  <a:moveTo>
                    <a:pt x="3039000" y="20241"/>
                  </a:moveTo>
                  <a:lnTo>
                    <a:pt x="3354106" y="20241"/>
                  </a:lnTo>
                  <a:lnTo>
                    <a:pt x="3354106" y="323850"/>
                  </a:lnTo>
                  <a:lnTo>
                    <a:pt x="3039000" y="323850"/>
                  </a:lnTo>
                  <a:lnTo>
                    <a:pt x="3039000" y="20241"/>
                  </a:lnTo>
                  <a:close/>
                  <a:moveTo>
                    <a:pt x="3374347" y="20241"/>
                  </a:moveTo>
                  <a:lnTo>
                    <a:pt x="3689615" y="20241"/>
                  </a:lnTo>
                  <a:lnTo>
                    <a:pt x="3689615" y="323850"/>
                  </a:lnTo>
                  <a:lnTo>
                    <a:pt x="3374347" y="323850"/>
                  </a:lnTo>
                  <a:lnTo>
                    <a:pt x="3374347" y="20241"/>
                  </a:lnTo>
                  <a:close/>
                  <a:moveTo>
                    <a:pt x="3709856" y="20241"/>
                  </a:moveTo>
                  <a:lnTo>
                    <a:pt x="4024962" y="20241"/>
                  </a:lnTo>
                  <a:lnTo>
                    <a:pt x="4024962" y="323850"/>
                  </a:lnTo>
                  <a:lnTo>
                    <a:pt x="3709856" y="323850"/>
                  </a:lnTo>
                  <a:lnTo>
                    <a:pt x="3709856" y="20241"/>
                  </a:lnTo>
                  <a:close/>
                  <a:moveTo>
                    <a:pt x="4045202" y="20241"/>
                  </a:moveTo>
                  <a:lnTo>
                    <a:pt x="4360470" y="20241"/>
                  </a:lnTo>
                  <a:lnTo>
                    <a:pt x="4360470" y="323850"/>
                  </a:lnTo>
                  <a:lnTo>
                    <a:pt x="4045202" y="323850"/>
                  </a:lnTo>
                  <a:lnTo>
                    <a:pt x="4045202" y="20241"/>
                  </a:lnTo>
                  <a:close/>
                  <a:moveTo>
                    <a:pt x="4380711" y="20241"/>
                  </a:moveTo>
                  <a:lnTo>
                    <a:pt x="4695817" y="20241"/>
                  </a:lnTo>
                  <a:lnTo>
                    <a:pt x="4695817" y="323850"/>
                  </a:lnTo>
                  <a:lnTo>
                    <a:pt x="4380711" y="323850"/>
                  </a:lnTo>
                  <a:lnTo>
                    <a:pt x="4380711" y="20241"/>
                  </a:lnTo>
                  <a:close/>
                  <a:moveTo>
                    <a:pt x="20241" y="344091"/>
                  </a:moveTo>
                  <a:lnTo>
                    <a:pt x="335363" y="344091"/>
                  </a:lnTo>
                  <a:lnTo>
                    <a:pt x="335363" y="647700"/>
                  </a:lnTo>
                  <a:lnTo>
                    <a:pt x="20241" y="647700"/>
                  </a:lnTo>
                  <a:cubicBezTo>
                    <a:pt x="20241" y="526155"/>
                    <a:pt x="20241" y="419851"/>
                    <a:pt x="20241" y="344091"/>
                  </a:cubicBezTo>
                  <a:close/>
                  <a:moveTo>
                    <a:pt x="355603" y="344091"/>
                  </a:moveTo>
                  <a:lnTo>
                    <a:pt x="670851" y="344091"/>
                  </a:lnTo>
                  <a:lnTo>
                    <a:pt x="670851" y="647700"/>
                  </a:lnTo>
                  <a:lnTo>
                    <a:pt x="355603" y="647700"/>
                  </a:lnTo>
                  <a:lnTo>
                    <a:pt x="355603" y="344091"/>
                  </a:lnTo>
                  <a:close/>
                  <a:moveTo>
                    <a:pt x="691092" y="344091"/>
                  </a:moveTo>
                  <a:lnTo>
                    <a:pt x="1006214" y="344091"/>
                  </a:lnTo>
                  <a:lnTo>
                    <a:pt x="1006214" y="647700"/>
                  </a:lnTo>
                  <a:lnTo>
                    <a:pt x="691092" y="647700"/>
                  </a:lnTo>
                  <a:lnTo>
                    <a:pt x="691092" y="344091"/>
                  </a:lnTo>
                  <a:close/>
                  <a:moveTo>
                    <a:pt x="1026455" y="344091"/>
                  </a:moveTo>
                  <a:lnTo>
                    <a:pt x="1341702" y="344091"/>
                  </a:lnTo>
                  <a:lnTo>
                    <a:pt x="1341702" y="647700"/>
                  </a:lnTo>
                  <a:lnTo>
                    <a:pt x="1026455" y="647700"/>
                  </a:lnTo>
                  <a:lnTo>
                    <a:pt x="1026455" y="344091"/>
                  </a:lnTo>
                  <a:close/>
                  <a:moveTo>
                    <a:pt x="1361943" y="344091"/>
                  </a:moveTo>
                  <a:lnTo>
                    <a:pt x="1677065" y="344091"/>
                  </a:lnTo>
                  <a:lnTo>
                    <a:pt x="1677065" y="647700"/>
                  </a:lnTo>
                  <a:lnTo>
                    <a:pt x="1361943" y="647700"/>
                  </a:lnTo>
                  <a:lnTo>
                    <a:pt x="1361943" y="344091"/>
                  </a:lnTo>
                  <a:close/>
                  <a:moveTo>
                    <a:pt x="1697306" y="344091"/>
                  </a:moveTo>
                  <a:lnTo>
                    <a:pt x="2012554" y="344091"/>
                  </a:lnTo>
                  <a:lnTo>
                    <a:pt x="2012554" y="647700"/>
                  </a:lnTo>
                  <a:lnTo>
                    <a:pt x="1697306" y="647700"/>
                  </a:lnTo>
                  <a:lnTo>
                    <a:pt x="1697306" y="344091"/>
                  </a:lnTo>
                  <a:close/>
                  <a:moveTo>
                    <a:pt x="2032794" y="344091"/>
                  </a:moveTo>
                  <a:lnTo>
                    <a:pt x="2347913" y="344091"/>
                  </a:lnTo>
                  <a:lnTo>
                    <a:pt x="2347913" y="647700"/>
                  </a:lnTo>
                  <a:lnTo>
                    <a:pt x="2032794" y="647700"/>
                  </a:lnTo>
                  <a:lnTo>
                    <a:pt x="2032794" y="344091"/>
                  </a:lnTo>
                  <a:close/>
                  <a:moveTo>
                    <a:pt x="2368153" y="344091"/>
                  </a:moveTo>
                  <a:lnTo>
                    <a:pt x="2683292" y="344091"/>
                  </a:lnTo>
                  <a:lnTo>
                    <a:pt x="2683292" y="647700"/>
                  </a:lnTo>
                  <a:lnTo>
                    <a:pt x="2368153" y="647700"/>
                  </a:lnTo>
                  <a:lnTo>
                    <a:pt x="2368153" y="344091"/>
                  </a:lnTo>
                  <a:close/>
                  <a:moveTo>
                    <a:pt x="2703532" y="344091"/>
                  </a:moveTo>
                  <a:lnTo>
                    <a:pt x="3018760" y="344091"/>
                  </a:lnTo>
                  <a:lnTo>
                    <a:pt x="3018760" y="647700"/>
                  </a:lnTo>
                  <a:lnTo>
                    <a:pt x="2703532" y="647700"/>
                  </a:lnTo>
                  <a:lnTo>
                    <a:pt x="2703532" y="344091"/>
                  </a:lnTo>
                  <a:close/>
                  <a:moveTo>
                    <a:pt x="3039000" y="344091"/>
                  </a:moveTo>
                  <a:lnTo>
                    <a:pt x="3354106" y="344091"/>
                  </a:lnTo>
                  <a:lnTo>
                    <a:pt x="3354106" y="647700"/>
                  </a:lnTo>
                  <a:lnTo>
                    <a:pt x="3039000" y="647700"/>
                  </a:lnTo>
                  <a:lnTo>
                    <a:pt x="3039000" y="344091"/>
                  </a:lnTo>
                  <a:close/>
                  <a:moveTo>
                    <a:pt x="3374347" y="344091"/>
                  </a:moveTo>
                  <a:lnTo>
                    <a:pt x="3689615" y="344091"/>
                  </a:lnTo>
                  <a:lnTo>
                    <a:pt x="3689615" y="647700"/>
                  </a:lnTo>
                  <a:lnTo>
                    <a:pt x="3374347" y="647700"/>
                  </a:lnTo>
                  <a:lnTo>
                    <a:pt x="3374347" y="344091"/>
                  </a:lnTo>
                  <a:close/>
                  <a:moveTo>
                    <a:pt x="3709856" y="344091"/>
                  </a:moveTo>
                  <a:lnTo>
                    <a:pt x="4024962" y="344091"/>
                  </a:lnTo>
                  <a:lnTo>
                    <a:pt x="4024962" y="647700"/>
                  </a:lnTo>
                  <a:lnTo>
                    <a:pt x="3709856" y="647700"/>
                  </a:lnTo>
                  <a:lnTo>
                    <a:pt x="3709856" y="344091"/>
                  </a:lnTo>
                  <a:close/>
                  <a:moveTo>
                    <a:pt x="4045202" y="344091"/>
                  </a:moveTo>
                  <a:lnTo>
                    <a:pt x="4360470" y="344091"/>
                  </a:lnTo>
                  <a:lnTo>
                    <a:pt x="4360470" y="647700"/>
                  </a:lnTo>
                  <a:lnTo>
                    <a:pt x="4045202" y="647700"/>
                  </a:lnTo>
                  <a:lnTo>
                    <a:pt x="4045202" y="344091"/>
                  </a:lnTo>
                  <a:close/>
                  <a:moveTo>
                    <a:pt x="4380711" y="344091"/>
                  </a:moveTo>
                  <a:lnTo>
                    <a:pt x="4695817" y="344091"/>
                  </a:lnTo>
                  <a:lnTo>
                    <a:pt x="4695817" y="647700"/>
                  </a:lnTo>
                  <a:lnTo>
                    <a:pt x="4380711" y="647700"/>
                  </a:lnTo>
                  <a:lnTo>
                    <a:pt x="4380711" y="344091"/>
                  </a:lnTo>
                  <a:close/>
                  <a:moveTo>
                    <a:pt x="20241" y="667941"/>
                  </a:moveTo>
                  <a:lnTo>
                    <a:pt x="335363" y="667941"/>
                  </a:lnTo>
                  <a:lnTo>
                    <a:pt x="335363" y="971550"/>
                  </a:lnTo>
                  <a:lnTo>
                    <a:pt x="20241" y="971550"/>
                  </a:lnTo>
                  <a:cubicBezTo>
                    <a:pt x="20241" y="824826"/>
                    <a:pt x="20241" y="791769"/>
                    <a:pt x="20241" y="667941"/>
                  </a:cubicBezTo>
                  <a:close/>
                  <a:moveTo>
                    <a:pt x="355603" y="667941"/>
                  </a:moveTo>
                  <a:lnTo>
                    <a:pt x="670851" y="667941"/>
                  </a:lnTo>
                  <a:lnTo>
                    <a:pt x="670851" y="971550"/>
                  </a:lnTo>
                  <a:lnTo>
                    <a:pt x="355603" y="971550"/>
                  </a:lnTo>
                  <a:lnTo>
                    <a:pt x="355603" y="667941"/>
                  </a:lnTo>
                  <a:close/>
                  <a:moveTo>
                    <a:pt x="691092" y="667941"/>
                  </a:moveTo>
                  <a:lnTo>
                    <a:pt x="1006214" y="667941"/>
                  </a:lnTo>
                  <a:lnTo>
                    <a:pt x="1006214" y="971550"/>
                  </a:lnTo>
                  <a:lnTo>
                    <a:pt x="691092" y="971550"/>
                  </a:lnTo>
                  <a:lnTo>
                    <a:pt x="691092" y="667941"/>
                  </a:lnTo>
                  <a:close/>
                  <a:moveTo>
                    <a:pt x="1026455" y="667941"/>
                  </a:moveTo>
                  <a:lnTo>
                    <a:pt x="1341702" y="667941"/>
                  </a:lnTo>
                  <a:lnTo>
                    <a:pt x="1341702" y="971550"/>
                  </a:lnTo>
                  <a:lnTo>
                    <a:pt x="1026455" y="971550"/>
                  </a:lnTo>
                  <a:lnTo>
                    <a:pt x="1026455" y="667941"/>
                  </a:lnTo>
                  <a:close/>
                  <a:moveTo>
                    <a:pt x="1361943" y="667941"/>
                  </a:moveTo>
                  <a:lnTo>
                    <a:pt x="1677065" y="667941"/>
                  </a:lnTo>
                  <a:lnTo>
                    <a:pt x="1677065" y="971550"/>
                  </a:lnTo>
                  <a:lnTo>
                    <a:pt x="1361943" y="971550"/>
                  </a:lnTo>
                  <a:lnTo>
                    <a:pt x="1361943" y="667941"/>
                  </a:lnTo>
                  <a:close/>
                  <a:moveTo>
                    <a:pt x="1697306" y="667941"/>
                  </a:moveTo>
                  <a:lnTo>
                    <a:pt x="2012554" y="667941"/>
                  </a:lnTo>
                  <a:lnTo>
                    <a:pt x="2012554" y="971550"/>
                  </a:lnTo>
                  <a:lnTo>
                    <a:pt x="1697306" y="971550"/>
                  </a:lnTo>
                  <a:lnTo>
                    <a:pt x="1697306" y="667941"/>
                  </a:lnTo>
                  <a:close/>
                  <a:moveTo>
                    <a:pt x="2032794" y="667941"/>
                  </a:moveTo>
                  <a:lnTo>
                    <a:pt x="2347913" y="667941"/>
                  </a:lnTo>
                  <a:lnTo>
                    <a:pt x="2347913" y="971550"/>
                  </a:lnTo>
                  <a:lnTo>
                    <a:pt x="2032794" y="971550"/>
                  </a:lnTo>
                  <a:lnTo>
                    <a:pt x="2032794" y="667941"/>
                  </a:lnTo>
                  <a:close/>
                  <a:moveTo>
                    <a:pt x="2368153" y="667941"/>
                  </a:moveTo>
                  <a:lnTo>
                    <a:pt x="2683292" y="667941"/>
                  </a:lnTo>
                  <a:lnTo>
                    <a:pt x="2683292" y="971550"/>
                  </a:lnTo>
                  <a:lnTo>
                    <a:pt x="2368153" y="971550"/>
                  </a:lnTo>
                  <a:lnTo>
                    <a:pt x="2368153" y="667941"/>
                  </a:lnTo>
                  <a:close/>
                  <a:moveTo>
                    <a:pt x="2703532" y="667941"/>
                  </a:moveTo>
                  <a:lnTo>
                    <a:pt x="3018760" y="667941"/>
                  </a:lnTo>
                  <a:lnTo>
                    <a:pt x="3018760" y="971550"/>
                  </a:lnTo>
                  <a:lnTo>
                    <a:pt x="2703532" y="971550"/>
                  </a:lnTo>
                  <a:lnTo>
                    <a:pt x="2703532" y="667941"/>
                  </a:lnTo>
                  <a:close/>
                  <a:moveTo>
                    <a:pt x="3039000" y="667941"/>
                  </a:moveTo>
                  <a:lnTo>
                    <a:pt x="3354106" y="667941"/>
                  </a:lnTo>
                  <a:lnTo>
                    <a:pt x="3354106" y="971550"/>
                  </a:lnTo>
                  <a:lnTo>
                    <a:pt x="3039000" y="971550"/>
                  </a:lnTo>
                  <a:lnTo>
                    <a:pt x="3039000" y="667941"/>
                  </a:lnTo>
                  <a:close/>
                  <a:moveTo>
                    <a:pt x="3374347" y="667941"/>
                  </a:moveTo>
                  <a:lnTo>
                    <a:pt x="3689615" y="667941"/>
                  </a:lnTo>
                  <a:lnTo>
                    <a:pt x="3689615" y="971550"/>
                  </a:lnTo>
                  <a:lnTo>
                    <a:pt x="3374347" y="971550"/>
                  </a:lnTo>
                  <a:lnTo>
                    <a:pt x="3374347" y="667941"/>
                  </a:lnTo>
                  <a:close/>
                  <a:moveTo>
                    <a:pt x="3709856" y="667941"/>
                  </a:moveTo>
                  <a:lnTo>
                    <a:pt x="4024962" y="667941"/>
                  </a:lnTo>
                  <a:lnTo>
                    <a:pt x="4024962" y="971550"/>
                  </a:lnTo>
                  <a:lnTo>
                    <a:pt x="3709856" y="971550"/>
                  </a:lnTo>
                  <a:lnTo>
                    <a:pt x="3709856" y="667941"/>
                  </a:lnTo>
                  <a:close/>
                  <a:moveTo>
                    <a:pt x="4045202" y="667941"/>
                  </a:moveTo>
                  <a:lnTo>
                    <a:pt x="4360470" y="667941"/>
                  </a:lnTo>
                  <a:lnTo>
                    <a:pt x="4360470" y="971550"/>
                  </a:lnTo>
                  <a:lnTo>
                    <a:pt x="4045202" y="971550"/>
                  </a:lnTo>
                  <a:lnTo>
                    <a:pt x="4045202" y="667941"/>
                  </a:lnTo>
                  <a:close/>
                  <a:moveTo>
                    <a:pt x="4380711" y="667941"/>
                  </a:moveTo>
                  <a:lnTo>
                    <a:pt x="4695817" y="667941"/>
                  </a:lnTo>
                  <a:lnTo>
                    <a:pt x="4695817" y="971550"/>
                  </a:lnTo>
                  <a:lnTo>
                    <a:pt x="4380711" y="971550"/>
                  </a:lnTo>
                  <a:lnTo>
                    <a:pt x="4380711" y="667941"/>
                  </a:lnTo>
                  <a:close/>
                  <a:moveTo>
                    <a:pt x="20241" y="991791"/>
                  </a:moveTo>
                  <a:lnTo>
                    <a:pt x="335363" y="991791"/>
                  </a:lnTo>
                  <a:lnTo>
                    <a:pt x="335363" y="1295400"/>
                  </a:lnTo>
                  <a:lnTo>
                    <a:pt x="20241" y="1295400"/>
                  </a:lnTo>
                  <a:cubicBezTo>
                    <a:pt x="20241" y="1147915"/>
                    <a:pt x="20241" y="1139272"/>
                    <a:pt x="20241" y="991791"/>
                  </a:cubicBezTo>
                  <a:close/>
                  <a:moveTo>
                    <a:pt x="355603" y="991791"/>
                  </a:moveTo>
                  <a:lnTo>
                    <a:pt x="670851" y="991791"/>
                  </a:lnTo>
                  <a:lnTo>
                    <a:pt x="670851" y="1295400"/>
                  </a:lnTo>
                  <a:lnTo>
                    <a:pt x="355603" y="1295400"/>
                  </a:lnTo>
                  <a:lnTo>
                    <a:pt x="355603" y="991791"/>
                  </a:lnTo>
                  <a:close/>
                  <a:moveTo>
                    <a:pt x="691092" y="991791"/>
                  </a:moveTo>
                  <a:lnTo>
                    <a:pt x="1006214" y="991791"/>
                  </a:lnTo>
                  <a:lnTo>
                    <a:pt x="1006214" y="1295400"/>
                  </a:lnTo>
                  <a:lnTo>
                    <a:pt x="691092" y="1295400"/>
                  </a:lnTo>
                  <a:lnTo>
                    <a:pt x="691092" y="991791"/>
                  </a:lnTo>
                  <a:close/>
                  <a:moveTo>
                    <a:pt x="1026455" y="991791"/>
                  </a:moveTo>
                  <a:lnTo>
                    <a:pt x="1341702" y="991791"/>
                  </a:lnTo>
                  <a:lnTo>
                    <a:pt x="1341702" y="1295400"/>
                  </a:lnTo>
                  <a:lnTo>
                    <a:pt x="1026455" y="1295400"/>
                  </a:lnTo>
                  <a:lnTo>
                    <a:pt x="1026455" y="991791"/>
                  </a:lnTo>
                  <a:close/>
                  <a:moveTo>
                    <a:pt x="1361943" y="991791"/>
                  </a:moveTo>
                  <a:lnTo>
                    <a:pt x="1677065" y="991791"/>
                  </a:lnTo>
                  <a:lnTo>
                    <a:pt x="1677065" y="1295400"/>
                  </a:lnTo>
                  <a:lnTo>
                    <a:pt x="1361943" y="1295400"/>
                  </a:lnTo>
                  <a:lnTo>
                    <a:pt x="1361943" y="991791"/>
                  </a:lnTo>
                  <a:close/>
                  <a:moveTo>
                    <a:pt x="1697306" y="991791"/>
                  </a:moveTo>
                  <a:lnTo>
                    <a:pt x="2012554" y="991791"/>
                  </a:lnTo>
                  <a:lnTo>
                    <a:pt x="2012554" y="1295400"/>
                  </a:lnTo>
                  <a:lnTo>
                    <a:pt x="1697306" y="1295400"/>
                  </a:lnTo>
                  <a:lnTo>
                    <a:pt x="1697306" y="991791"/>
                  </a:lnTo>
                  <a:close/>
                  <a:moveTo>
                    <a:pt x="2032794" y="991791"/>
                  </a:moveTo>
                  <a:lnTo>
                    <a:pt x="2347913" y="991791"/>
                  </a:lnTo>
                  <a:lnTo>
                    <a:pt x="2347913" y="1295400"/>
                  </a:lnTo>
                  <a:lnTo>
                    <a:pt x="2032794" y="1295400"/>
                  </a:lnTo>
                  <a:lnTo>
                    <a:pt x="2032794" y="991791"/>
                  </a:lnTo>
                  <a:close/>
                  <a:moveTo>
                    <a:pt x="2368153" y="991791"/>
                  </a:moveTo>
                  <a:lnTo>
                    <a:pt x="2683292" y="991791"/>
                  </a:lnTo>
                  <a:lnTo>
                    <a:pt x="2683292" y="1295400"/>
                  </a:lnTo>
                  <a:lnTo>
                    <a:pt x="2368153" y="1295400"/>
                  </a:lnTo>
                  <a:lnTo>
                    <a:pt x="2368153" y="991791"/>
                  </a:lnTo>
                  <a:close/>
                  <a:moveTo>
                    <a:pt x="2703532" y="991791"/>
                  </a:moveTo>
                  <a:lnTo>
                    <a:pt x="3018760" y="991791"/>
                  </a:lnTo>
                  <a:lnTo>
                    <a:pt x="3018760" y="1295400"/>
                  </a:lnTo>
                  <a:lnTo>
                    <a:pt x="2703532" y="1295400"/>
                  </a:lnTo>
                  <a:lnTo>
                    <a:pt x="2703532" y="991791"/>
                  </a:lnTo>
                  <a:close/>
                  <a:moveTo>
                    <a:pt x="3039000" y="991791"/>
                  </a:moveTo>
                  <a:lnTo>
                    <a:pt x="3354106" y="991791"/>
                  </a:lnTo>
                  <a:lnTo>
                    <a:pt x="3354106" y="1295400"/>
                  </a:lnTo>
                  <a:lnTo>
                    <a:pt x="3039000" y="1295400"/>
                  </a:lnTo>
                  <a:lnTo>
                    <a:pt x="3039000" y="991791"/>
                  </a:lnTo>
                  <a:close/>
                  <a:moveTo>
                    <a:pt x="3374347" y="991791"/>
                  </a:moveTo>
                  <a:lnTo>
                    <a:pt x="3689615" y="991791"/>
                  </a:lnTo>
                  <a:lnTo>
                    <a:pt x="3689615" y="1295400"/>
                  </a:lnTo>
                  <a:lnTo>
                    <a:pt x="3374347" y="1295400"/>
                  </a:lnTo>
                  <a:lnTo>
                    <a:pt x="3374347" y="991791"/>
                  </a:lnTo>
                  <a:close/>
                  <a:moveTo>
                    <a:pt x="3709856" y="991791"/>
                  </a:moveTo>
                  <a:lnTo>
                    <a:pt x="4024962" y="991791"/>
                  </a:lnTo>
                  <a:lnTo>
                    <a:pt x="4024962" y="1295400"/>
                  </a:lnTo>
                  <a:lnTo>
                    <a:pt x="3709856" y="1295400"/>
                  </a:lnTo>
                  <a:lnTo>
                    <a:pt x="3709856" y="991791"/>
                  </a:lnTo>
                  <a:close/>
                  <a:moveTo>
                    <a:pt x="4045202" y="991791"/>
                  </a:moveTo>
                  <a:lnTo>
                    <a:pt x="4360470" y="991791"/>
                  </a:lnTo>
                  <a:lnTo>
                    <a:pt x="4360470" y="1295400"/>
                  </a:lnTo>
                  <a:lnTo>
                    <a:pt x="4045202" y="1295400"/>
                  </a:lnTo>
                  <a:lnTo>
                    <a:pt x="4045202" y="991791"/>
                  </a:lnTo>
                  <a:close/>
                  <a:moveTo>
                    <a:pt x="4380711" y="991791"/>
                  </a:moveTo>
                  <a:lnTo>
                    <a:pt x="4695817" y="991791"/>
                  </a:lnTo>
                  <a:lnTo>
                    <a:pt x="4695817" y="1295400"/>
                  </a:lnTo>
                  <a:lnTo>
                    <a:pt x="4380711" y="1295400"/>
                  </a:lnTo>
                  <a:lnTo>
                    <a:pt x="4380711" y="991791"/>
                  </a:lnTo>
                  <a:close/>
                  <a:moveTo>
                    <a:pt x="20241" y="1315641"/>
                  </a:moveTo>
                  <a:lnTo>
                    <a:pt x="335363" y="1315641"/>
                  </a:lnTo>
                  <a:lnTo>
                    <a:pt x="335363" y="1619250"/>
                  </a:lnTo>
                  <a:lnTo>
                    <a:pt x="20241" y="1619250"/>
                  </a:lnTo>
                  <a:cubicBezTo>
                    <a:pt x="20241" y="1495418"/>
                    <a:pt x="20241" y="1462361"/>
                    <a:pt x="20241" y="1315641"/>
                  </a:cubicBezTo>
                  <a:close/>
                  <a:moveTo>
                    <a:pt x="355603" y="1315641"/>
                  </a:moveTo>
                  <a:lnTo>
                    <a:pt x="670851" y="1315641"/>
                  </a:lnTo>
                  <a:lnTo>
                    <a:pt x="670851" y="1619250"/>
                  </a:lnTo>
                  <a:lnTo>
                    <a:pt x="355603" y="1619250"/>
                  </a:lnTo>
                  <a:lnTo>
                    <a:pt x="355603" y="1315641"/>
                  </a:lnTo>
                  <a:close/>
                  <a:moveTo>
                    <a:pt x="691092" y="1315641"/>
                  </a:moveTo>
                  <a:lnTo>
                    <a:pt x="1006214" y="1315641"/>
                  </a:lnTo>
                  <a:lnTo>
                    <a:pt x="1006214" y="1619250"/>
                  </a:lnTo>
                  <a:lnTo>
                    <a:pt x="691092" y="1619250"/>
                  </a:lnTo>
                  <a:lnTo>
                    <a:pt x="691092" y="1315641"/>
                  </a:lnTo>
                  <a:close/>
                  <a:moveTo>
                    <a:pt x="1026455" y="1315641"/>
                  </a:moveTo>
                  <a:lnTo>
                    <a:pt x="1341702" y="1315641"/>
                  </a:lnTo>
                  <a:lnTo>
                    <a:pt x="1341702" y="1619250"/>
                  </a:lnTo>
                  <a:lnTo>
                    <a:pt x="1026455" y="1619250"/>
                  </a:lnTo>
                  <a:lnTo>
                    <a:pt x="1026455" y="1315641"/>
                  </a:lnTo>
                  <a:close/>
                  <a:moveTo>
                    <a:pt x="1361943" y="1315641"/>
                  </a:moveTo>
                  <a:lnTo>
                    <a:pt x="1677065" y="1315641"/>
                  </a:lnTo>
                  <a:lnTo>
                    <a:pt x="1677065" y="1619250"/>
                  </a:lnTo>
                  <a:lnTo>
                    <a:pt x="1361943" y="1619250"/>
                  </a:lnTo>
                  <a:lnTo>
                    <a:pt x="1361943" y="1315641"/>
                  </a:lnTo>
                  <a:close/>
                  <a:moveTo>
                    <a:pt x="1697306" y="1315641"/>
                  </a:moveTo>
                  <a:lnTo>
                    <a:pt x="2012554" y="1315641"/>
                  </a:lnTo>
                  <a:lnTo>
                    <a:pt x="2012554" y="1619250"/>
                  </a:lnTo>
                  <a:lnTo>
                    <a:pt x="1697306" y="1619250"/>
                  </a:lnTo>
                  <a:lnTo>
                    <a:pt x="1697306" y="1315641"/>
                  </a:lnTo>
                  <a:close/>
                  <a:moveTo>
                    <a:pt x="2032794" y="1315641"/>
                  </a:moveTo>
                  <a:lnTo>
                    <a:pt x="2347913" y="1315641"/>
                  </a:lnTo>
                  <a:lnTo>
                    <a:pt x="2347913" y="1619250"/>
                  </a:lnTo>
                  <a:lnTo>
                    <a:pt x="2032794" y="1619250"/>
                  </a:lnTo>
                  <a:lnTo>
                    <a:pt x="2032794" y="1315641"/>
                  </a:lnTo>
                  <a:close/>
                  <a:moveTo>
                    <a:pt x="2368153" y="1315641"/>
                  </a:moveTo>
                  <a:lnTo>
                    <a:pt x="2683292" y="1315641"/>
                  </a:lnTo>
                  <a:lnTo>
                    <a:pt x="2683292" y="1619250"/>
                  </a:lnTo>
                  <a:lnTo>
                    <a:pt x="2368153" y="1619250"/>
                  </a:lnTo>
                  <a:lnTo>
                    <a:pt x="2368153" y="1315641"/>
                  </a:lnTo>
                  <a:close/>
                  <a:moveTo>
                    <a:pt x="2703532" y="1315641"/>
                  </a:moveTo>
                  <a:lnTo>
                    <a:pt x="3018760" y="1315641"/>
                  </a:lnTo>
                  <a:lnTo>
                    <a:pt x="3018760" y="1619250"/>
                  </a:lnTo>
                  <a:lnTo>
                    <a:pt x="2703532" y="1619250"/>
                  </a:lnTo>
                  <a:lnTo>
                    <a:pt x="2703532" y="1315641"/>
                  </a:lnTo>
                  <a:close/>
                  <a:moveTo>
                    <a:pt x="3039000" y="1315641"/>
                  </a:moveTo>
                  <a:lnTo>
                    <a:pt x="3354106" y="1315641"/>
                  </a:lnTo>
                  <a:lnTo>
                    <a:pt x="3354106" y="1619250"/>
                  </a:lnTo>
                  <a:lnTo>
                    <a:pt x="3039000" y="1619250"/>
                  </a:lnTo>
                  <a:lnTo>
                    <a:pt x="3039000" y="1315641"/>
                  </a:lnTo>
                  <a:close/>
                  <a:moveTo>
                    <a:pt x="3374347" y="1315641"/>
                  </a:moveTo>
                  <a:lnTo>
                    <a:pt x="3689615" y="1315641"/>
                  </a:lnTo>
                  <a:lnTo>
                    <a:pt x="3689615" y="1619250"/>
                  </a:lnTo>
                  <a:lnTo>
                    <a:pt x="3374347" y="1619250"/>
                  </a:lnTo>
                  <a:lnTo>
                    <a:pt x="3374347" y="1315641"/>
                  </a:lnTo>
                  <a:close/>
                  <a:moveTo>
                    <a:pt x="3709856" y="1315641"/>
                  </a:moveTo>
                  <a:lnTo>
                    <a:pt x="4024962" y="1315641"/>
                  </a:lnTo>
                  <a:lnTo>
                    <a:pt x="4024962" y="1619250"/>
                  </a:lnTo>
                  <a:lnTo>
                    <a:pt x="3709856" y="1619250"/>
                  </a:lnTo>
                  <a:lnTo>
                    <a:pt x="3709856" y="1315641"/>
                  </a:lnTo>
                  <a:close/>
                  <a:moveTo>
                    <a:pt x="4045202" y="1315641"/>
                  </a:moveTo>
                  <a:lnTo>
                    <a:pt x="4360470" y="1315641"/>
                  </a:lnTo>
                  <a:lnTo>
                    <a:pt x="4360470" y="1619250"/>
                  </a:lnTo>
                  <a:lnTo>
                    <a:pt x="4045202" y="1619250"/>
                  </a:lnTo>
                  <a:lnTo>
                    <a:pt x="4045202" y="1315641"/>
                  </a:lnTo>
                  <a:close/>
                  <a:moveTo>
                    <a:pt x="4380711" y="1315641"/>
                  </a:moveTo>
                  <a:lnTo>
                    <a:pt x="4695817" y="1315641"/>
                  </a:lnTo>
                  <a:lnTo>
                    <a:pt x="4695817" y="1619250"/>
                  </a:lnTo>
                  <a:lnTo>
                    <a:pt x="4380711" y="1619250"/>
                  </a:lnTo>
                  <a:lnTo>
                    <a:pt x="4380711" y="1315641"/>
                  </a:lnTo>
                  <a:close/>
                  <a:moveTo>
                    <a:pt x="20241" y="1639491"/>
                  </a:moveTo>
                  <a:lnTo>
                    <a:pt x="335363" y="1639491"/>
                  </a:lnTo>
                  <a:lnTo>
                    <a:pt x="335363" y="1943100"/>
                  </a:lnTo>
                  <a:lnTo>
                    <a:pt x="20241" y="1943100"/>
                  </a:lnTo>
                  <a:cubicBezTo>
                    <a:pt x="20241" y="1867335"/>
                    <a:pt x="20241" y="1761032"/>
                    <a:pt x="20241" y="1639491"/>
                  </a:cubicBezTo>
                  <a:close/>
                  <a:moveTo>
                    <a:pt x="355603" y="1639491"/>
                  </a:moveTo>
                  <a:lnTo>
                    <a:pt x="670851" y="1639491"/>
                  </a:lnTo>
                  <a:lnTo>
                    <a:pt x="670851" y="1943100"/>
                  </a:lnTo>
                  <a:lnTo>
                    <a:pt x="355603" y="1943100"/>
                  </a:lnTo>
                  <a:lnTo>
                    <a:pt x="355603" y="1639491"/>
                  </a:lnTo>
                  <a:close/>
                  <a:moveTo>
                    <a:pt x="691092" y="1639491"/>
                  </a:moveTo>
                  <a:lnTo>
                    <a:pt x="1006214" y="1639491"/>
                  </a:lnTo>
                  <a:lnTo>
                    <a:pt x="1006214" y="1943100"/>
                  </a:lnTo>
                  <a:lnTo>
                    <a:pt x="691092" y="1943100"/>
                  </a:lnTo>
                  <a:lnTo>
                    <a:pt x="691092" y="1639491"/>
                  </a:lnTo>
                  <a:close/>
                  <a:moveTo>
                    <a:pt x="1026455" y="1639491"/>
                  </a:moveTo>
                  <a:lnTo>
                    <a:pt x="1341702" y="1639491"/>
                  </a:lnTo>
                  <a:lnTo>
                    <a:pt x="1341702" y="1943100"/>
                  </a:lnTo>
                  <a:lnTo>
                    <a:pt x="1026455" y="1943100"/>
                  </a:lnTo>
                  <a:lnTo>
                    <a:pt x="1026455" y="1639491"/>
                  </a:lnTo>
                  <a:close/>
                  <a:moveTo>
                    <a:pt x="1361943" y="1639491"/>
                  </a:moveTo>
                  <a:lnTo>
                    <a:pt x="1677065" y="1639491"/>
                  </a:lnTo>
                  <a:lnTo>
                    <a:pt x="1677065" y="1943100"/>
                  </a:lnTo>
                  <a:lnTo>
                    <a:pt x="1361943" y="1943100"/>
                  </a:lnTo>
                  <a:lnTo>
                    <a:pt x="1361943" y="1639491"/>
                  </a:lnTo>
                  <a:close/>
                  <a:moveTo>
                    <a:pt x="1697306" y="1639491"/>
                  </a:moveTo>
                  <a:lnTo>
                    <a:pt x="2012554" y="1639491"/>
                  </a:lnTo>
                  <a:lnTo>
                    <a:pt x="2012554" y="1943100"/>
                  </a:lnTo>
                  <a:lnTo>
                    <a:pt x="1697306" y="1943100"/>
                  </a:lnTo>
                  <a:lnTo>
                    <a:pt x="1697306" y="1639491"/>
                  </a:lnTo>
                  <a:close/>
                  <a:moveTo>
                    <a:pt x="2032794" y="1639491"/>
                  </a:moveTo>
                  <a:lnTo>
                    <a:pt x="2347913" y="1639491"/>
                  </a:lnTo>
                  <a:lnTo>
                    <a:pt x="2347913" y="1943100"/>
                  </a:lnTo>
                  <a:lnTo>
                    <a:pt x="2032794" y="1943100"/>
                  </a:lnTo>
                  <a:lnTo>
                    <a:pt x="2032794" y="1639491"/>
                  </a:lnTo>
                  <a:close/>
                  <a:moveTo>
                    <a:pt x="2368153" y="1639491"/>
                  </a:moveTo>
                  <a:lnTo>
                    <a:pt x="2683292" y="1639491"/>
                  </a:lnTo>
                  <a:lnTo>
                    <a:pt x="2683292" y="1943100"/>
                  </a:lnTo>
                  <a:lnTo>
                    <a:pt x="2368153" y="1943100"/>
                  </a:lnTo>
                  <a:lnTo>
                    <a:pt x="2368153" y="1639491"/>
                  </a:lnTo>
                  <a:close/>
                  <a:moveTo>
                    <a:pt x="2703532" y="1639491"/>
                  </a:moveTo>
                  <a:lnTo>
                    <a:pt x="3018760" y="1639491"/>
                  </a:lnTo>
                  <a:lnTo>
                    <a:pt x="3018760" y="1943100"/>
                  </a:lnTo>
                  <a:lnTo>
                    <a:pt x="2703532" y="1943100"/>
                  </a:lnTo>
                  <a:lnTo>
                    <a:pt x="2703532" y="1639491"/>
                  </a:lnTo>
                  <a:close/>
                  <a:moveTo>
                    <a:pt x="3039000" y="1639491"/>
                  </a:moveTo>
                  <a:lnTo>
                    <a:pt x="3354106" y="1639491"/>
                  </a:lnTo>
                  <a:lnTo>
                    <a:pt x="3354106" y="1943100"/>
                  </a:lnTo>
                  <a:lnTo>
                    <a:pt x="3039000" y="1943100"/>
                  </a:lnTo>
                  <a:lnTo>
                    <a:pt x="3039000" y="1639491"/>
                  </a:lnTo>
                  <a:close/>
                  <a:moveTo>
                    <a:pt x="3374347" y="1639491"/>
                  </a:moveTo>
                  <a:lnTo>
                    <a:pt x="3689615" y="1639491"/>
                  </a:lnTo>
                  <a:lnTo>
                    <a:pt x="3689615" y="1943100"/>
                  </a:lnTo>
                  <a:lnTo>
                    <a:pt x="3374347" y="1943100"/>
                  </a:lnTo>
                  <a:lnTo>
                    <a:pt x="3374347" y="1639491"/>
                  </a:lnTo>
                  <a:close/>
                  <a:moveTo>
                    <a:pt x="3709856" y="1639491"/>
                  </a:moveTo>
                  <a:lnTo>
                    <a:pt x="4024962" y="1639491"/>
                  </a:lnTo>
                  <a:lnTo>
                    <a:pt x="4024962" y="1943100"/>
                  </a:lnTo>
                  <a:lnTo>
                    <a:pt x="3709856" y="1943100"/>
                  </a:lnTo>
                  <a:lnTo>
                    <a:pt x="3709856" y="1639491"/>
                  </a:lnTo>
                  <a:close/>
                  <a:moveTo>
                    <a:pt x="4045202" y="1639491"/>
                  </a:moveTo>
                  <a:lnTo>
                    <a:pt x="4360470" y="1639491"/>
                  </a:lnTo>
                  <a:lnTo>
                    <a:pt x="4360470" y="1943100"/>
                  </a:lnTo>
                  <a:lnTo>
                    <a:pt x="4045202" y="1943100"/>
                  </a:lnTo>
                  <a:lnTo>
                    <a:pt x="4045202" y="1639491"/>
                  </a:lnTo>
                  <a:close/>
                  <a:moveTo>
                    <a:pt x="4380711" y="1639491"/>
                  </a:moveTo>
                  <a:lnTo>
                    <a:pt x="4695817" y="1639491"/>
                  </a:lnTo>
                  <a:lnTo>
                    <a:pt x="4695817" y="1943100"/>
                  </a:lnTo>
                  <a:lnTo>
                    <a:pt x="4380711" y="1943100"/>
                  </a:lnTo>
                  <a:lnTo>
                    <a:pt x="4380711" y="1639491"/>
                  </a:lnTo>
                  <a:close/>
                  <a:moveTo>
                    <a:pt x="20241" y="1963341"/>
                  </a:moveTo>
                  <a:lnTo>
                    <a:pt x="335363" y="1963341"/>
                  </a:lnTo>
                  <a:lnTo>
                    <a:pt x="335363" y="2266950"/>
                  </a:lnTo>
                  <a:lnTo>
                    <a:pt x="20241" y="2266950"/>
                  </a:lnTo>
                  <a:cubicBezTo>
                    <a:pt x="20241" y="2263671"/>
                    <a:pt x="20241" y="2035284"/>
                    <a:pt x="20241" y="1963341"/>
                  </a:cubicBezTo>
                  <a:close/>
                  <a:moveTo>
                    <a:pt x="355603" y="1963341"/>
                  </a:moveTo>
                  <a:lnTo>
                    <a:pt x="670851" y="1963341"/>
                  </a:lnTo>
                  <a:lnTo>
                    <a:pt x="670851" y="2266950"/>
                  </a:lnTo>
                  <a:lnTo>
                    <a:pt x="355603" y="2266950"/>
                  </a:lnTo>
                  <a:lnTo>
                    <a:pt x="355603" y="1963341"/>
                  </a:lnTo>
                  <a:close/>
                  <a:moveTo>
                    <a:pt x="691092" y="1963341"/>
                  </a:moveTo>
                  <a:lnTo>
                    <a:pt x="1006214" y="1963341"/>
                  </a:lnTo>
                  <a:lnTo>
                    <a:pt x="1006214" y="2266950"/>
                  </a:lnTo>
                  <a:lnTo>
                    <a:pt x="691092" y="2266950"/>
                  </a:lnTo>
                  <a:lnTo>
                    <a:pt x="691092" y="1963341"/>
                  </a:lnTo>
                  <a:close/>
                  <a:moveTo>
                    <a:pt x="1026455" y="1963341"/>
                  </a:moveTo>
                  <a:lnTo>
                    <a:pt x="1341702" y="1963341"/>
                  </a:lnTo>
                  <a:lnTo>
                    <a:pt x="1341702" y="2266950"/>
                  </a:lnTo>
                  <a:lnTo>
                    <a:pt x="1026455" y="2266950"/>
                  </a:lnTo>
                  <a:lnTo>
                    <a:pt x="1026455" y="1963341"/>
                  </a:lnTo>
                  <a:close/>
                  <a:moveTo>
                    <a:pt x="1361943" y="1963341"/>
                  </a:moveTo>
                  <a:lnTo>
                    <a:pt x="1677065" y="1963341"/>
                  </a:lnTo>
                  <a:lnTo>
                    <a:pt x="1677065" y="2266950"/>
                  </a:lnTo>
                  <a:lnTo>
                    <a:pt x="1361943" y="2266950"/>
                  </a:lnTo>
                  <a:lnTo>
                    <a:pt x="1361943" y="1963341"/>
                  </a:lnTo>
                  <a:close/>
                  <a:moveTo>
                    <a:pt x="1697306" y="1963341"/>
                  </a:moveTo>
                  <a:lnTo>
                    <a:pt x="2012554" y="1963341"/>
                  </a:lnTo>
                  <a:lnTo>
                    <a:pt x="2012554" y="2266950"/>
                  </a:lnTo>
                  <a:lnTo>
                    <a:pt x="1697306" y="2266950"/>
                  </a:lnTo>
                  <a:lnTo>
                    <a:pt x="1697306" y="1963341"/>
                  </a:lnTo>
                  <a:close/>
                  <a:moveTo>
                    <a:pt x="2032794" y="1963341"/>
                  </a:moveTo>
                  <a:lnTo>
                    <a:pt x="2347913" y="1963341"/>
                  </a:lnTo>
                  <a:lnTo>
                    <a:pt x="2347913" y="2266950"/>
                  </a:lnTo>
                  <a:lnTo>
                    <a:pt x="2032794" y="2266950"/>
                  </a:lnTo>
                  <a:lnTo>
                    <a:pt x="2032794" y="1963341"/>
                  </a:lnTo>
                  <a:close/>
                  <a:moveTo>
                    <a:pt x="2368153" y="1963341"/>
                  </a:moveTo>
                  <a:lnTo>
                    <a:pt x="2683292" y="1963341"/>
                  </a:lnTo>
                  <a:lnTo>
                    <a:pt x="2683292" y="2266950"/>
                  </a:lnTo>
                  <a:lnTo>
                    <a:pt x="2368153" y="2266950"/>
                  </a:lnTo>
                  <a:lnTo>
                    <a:pt x="2368153" y="1963341"/>
                  </a:lnTo>
                  <a:close/>
                  <a:moveTo>
                    <a:pt x="2703532" y="1963341"/>
                  </a:moveTo>
                  <a:lnTo>
                    <a:pt x="3018760" y="1963341"/>
                  </a:lnTo>
                  <a:lnTo>
                    <a:pt x="3018760" y="2266950"/>
                  </a:lnTo>
                  <a:lnTo>
                    <a:pt x="2703532" y="2266950"/>
                  </a:lnTo>
                  <a:lnTo>
                    <a:pt x="2703532" y="1963341"/>
                  </a:lnTo>
                  <a:close/>
                  <a:moveTo>
                    <a:pt x="3039000" y="1963341"/>
                  </a:moveTo>
                  <a:lnTo>
                    <a:pt x="3354106" y="1963341"/>
                  </a:lnTo>
                  <a:lnTo>
                    <a:pt x="3354106" y="2266950"/>
                  </a:lnTo>
                  <a:lnTo>
                    <a:pt x="3039000" y="2266950"/>
                  </a:lnTo>
                  <a:lnTo>
                    <a:pt x="3039000" y="1963341"/>
                  </a:lnTo>
                  <a:close/>
                  <a:moveTo>
                    <a:pt x="3374347" y="1963341"/>
                  </a:moveTo>
                  <a:lnTo>
                    <a:pt x="3689615" y="1963341"/>
                  </a:lnTo>
                  <a:lnTo>
                    <a:pt x="3689615" y="2266950"/>
                  </a:lnTo>
                  <a:lnTo>
                    <a:pt x="3374347" y="2266950"/>
                  </a:lnTo>
                  <a:lnTo>
                    <a:pt x="3374347" y="1963341"/>
                  </a:lnTo>
                  <a:close/>
                  <a:moveTo>
                    <a:pt x="3709856" y="1963341"/>
                  </a:moveTo>
                  <a:lnTo>
                    <a:pt x="4024962" y="1963341"/>
                  </a:lnTo>
                  <a:lnTo>
                    <a:pt x="4024962" y="2266950"/>
                  </a:lnTo>
                  <a:lnTo>
                    <a:pt x="3709856" y="2266950"/>
                  </a:lnTo>
                  <a:lnTo>
                    <a:pt x="3709856" y="1963341"/>
                  </a:lnTo>
                  <a:close/>
                  <a:moveTo>
                    <a:pt x="4045202" y="1963341"/>
                  </a:moveTo>
                  <a:lnTo>
                    <a:pt x="4360470" y="1963341"/>
                  </a:lnTo>
                  <a:lnTo>
                    <a:pt x="4360470" y="2266950"/>
                  </a:lnTo>
                  <a:lnTo>
                    <a:pt x="4045202" y="2266950"/>
                  </a:lnTo>
                  <a:lnTo>
                    <a:pt x="4045202" y="1963341"/>
                  </a:lnTo>
                  <a:close/>
                  <a:moveTo>
                    <a:pt x="4380711" y="1963341"/>
                  </a:moveTo>
                  <a:lnTo>
                    <a:pt x="4695817" y="1963341"/>
                  </a:lnTo>
                  <a:lnTo>
                    <a:pt x="4695817" y="2266950"/>
                  </a:lnTo>
                  <a:lnTo>
                    <a:pt x="4380711" y="2266950"/>
                  </a:lnTo>
                  <a:lnTo>
                    <a:pt x="4380711" y="1963341"/>
                  </a:lnTo>
                  <a:close/>
                </a:path>
              </a:pathLst>
            </a:custGeom>
            <a:solidFill>
              <a:srgbClr val="FFFFFF">
                <a:alpha val="1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4"/>
          <p:cNvSpPr/>
          <p:nvPr/>
        </p:nvSpPr>
        <p:spPr>
          <a:xfrm rot="2280635">
            <a:off x="9208647" y="1137193"/>
            <a:ext cx="3680049" cy="1851114"/>
          </a:xfrm>
          <a:prstGeom prst="roundRect">
            <a:avLst>
              <a:gd name="adj" fmla="val 785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19" name="Google Shape;319;p4"/>
          <p:cNvGrpSpPr/>
          <p:nvPr/>
        </p:nvGrpSpPr>
        <p:grpSpPr>
          <a:xfrm rot="-6255430" flipH="1">
            <a:off x="9425701" y="593284"/>
            <a:ext cx="3267702" cy="2944901"/>
            <a:chOff x="9424668" y="593175"/>
            <a:chExt cx="3267366" cy="2944597"/>
          </a:xfrm>
        </p:grpSpPr>
        <p:sp>
          <p:nvSpPr>
            <p:cNvPr id="320" name="Google Shape;320;p4"/>
            <p:cNvSpPr/>
            <p:nvPr/>
          </p:nvSpPr>
          <p:spPr>
            <a:xfrm>
              <a:off x="9924159" y="593175"/>
              <a:ext cx="712655" cy="712655"/>
            </a:xfrm>
            <a:custGeom>
              <a:avLst/>
              <a:gdLst/>
              <a:ahLst/>
              <a:cxnLst/>
              <a:rect l="l" t="t" r="r" b="b"/>
              <a:pathLst>
                <a:path w="419209" h="419209" extrusionOk="0">
                  <a:moveTo>
                    <a:pt x="43575" y="81670"/>
                  </a:moveTo>
                  <a:cubicBezTo>
                    <a:pt x="114215" y="-10021"/>
                    <a:pt x="245819" y="-27071"/>
                    <a:pt x="337550" y="43586"/>
                  </a:cubicBezTo>
                  <a:cubicBezTo>
                    <a:pt x="429240" y="114242"/>
                    <a:pt x="446283" y="245850"/>
                    <a:pt x="375602" y="337540"/>
                  </a:cubicBezTo>
                  <a:cubicBezTo>
                    <a:pt x="304962" y="429230"/>
                    <a:pt x="173358" y="446281"/>
                    <a:pt x="81668" y="375625"/>
                  </a:cubicBezTo>
                  <a:cubicBezTo>
                    <a:pt x="-10022" y="304969"/>
                    <a:pt x="-27065" y="173360"/>
                    <a:pt x="43575" y="816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609219" y="1121106"/>
              <a:ext cx="712655" cy="712660"/>
            </a:xfrm>
            <a:custGeom>
              <a:avLst/>
              <a:gdLst/>
              <a:ahLst/>
              <a:cxnLst/>
              <a:rect l="l" t="t" r="r" b="b"/>
              <a:pathLst>
                <a:path w="419209" h="419212" extrusionOk="0">
                  <a:moveTo>
                    <a:pt x="43607" y="81669"/>
                  </a:moveTo>
                  <a:cubicBezTo>
                    <a:pt x="114247" y="-10021"/>
                    <a:pt x="245851" y="-27072"/>
                    <a:pt x="337542" y="43588"/>
                  </a:cubicBezTo>
                  <a:cubicBezTo>
                    <a:pt x="429232" y="114244"/>
                    <a:pt x="446274" y="245853"/>
                    <a:pt x="375635" y="337543"/>
                  </a:cubicBezTo>
                  <a:cubicBezTo>
                    <a:pt x="304954" y="429233"/>
                    <a:pt x="173349" y="446283"/>
                    <a:pt x="81660" y="375627"/>
                  </a:cubicBezTo>
                  <a:cubicBezTo>
                    <a:pt x="-10030" y="304968"/>
                    <a:pt x="-27073" y="173359"/>
                    <a:pt x="43607" y="81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1294318" y="1649039"/>
              <a:ext cx="712655" cy="712655"/>
            </a:xfrm>
            <a:custGeom>
              <a:avLst/>
              <a:gdLst/>
              <a:ahLst/>
              <a:cxnLst/>
              <a:rect l="l" t="t" r="r" b="b"/>
              <a:pathLst>
                <a:path w="419209" h="419209" extrusionOk="0">
                  <a:moveTo>
                    <a:pt x="43575" y="81670"/>
                  </a:moveTo>
                  <a:cubicBezTo>
                    <a:pt x="114214" y="-10020"/>
                    <a:pt x="245860" y="-27071"/>
                    <a:pt x="337550" y="43585"/>
                  </a:cubicBezTo>
                  <a:cubicBezTo>
                    <a:pt x="429240" y="114241"/>
                    <a:pt x="446282" y="245850"/>
                    <a:pt x="375602" y="337540"/>
                  </a:cubicBezTo>
                  <a:cubicBezTo>
                    <a:pt x="304962" y="429230"/>
                    <a:pt x="173358" y="446280"/>
                    <a:pt x="81668" y="375624"/>
                  </a:cubicBezTo>
                  <a:cubicBezTo>
                    <a:pt x="-10022" y="304968"/>
                    <a:pt x="-27065" y="173360"/>
                    <a:pt x="43575" y="81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1979378" y="2176971"/>
              <a:ext cx="712655" cy="712660"/>
            </a:xfrm>
            <a:custGeom>
              <a:avLst/>
              <a:gdLst/>
              <a:ahLst/>
              <a:cxnLst/>
              <a:rect l="l" t="t" r="r" b="b"/>
              <a:pathLst>
                <a:path w="419209" h="419212" extrusionOk="0">
                  <a:moveTo>
                    <a:pt x="43607" y="81669"/>
                  </a:moveTo>
                  <a:cubicBezTo>
                    <a:pt x="114247" y="-10021"/>
                    <a:pt x="245851" y="-27072"/>
                    <a:pt x="337542" y="43588"/>
                  </a:cubicBezTo>
                  <a:cubicBezTo>
                    <a:pt x="429232" y="114244"/>
                    <a:pt x="446274" y="245853"/>
                    <a:pt x="375635" y="337543"/>
                  </a:cubicBezTo>
                  <a:cubicBezTo>
                    <a:pt x="304955" y="429233"/>
                    <a:pt x="173350" y="446284"/>
                    <a:pt x="81660" y="375628"/>
                  </a:cubicBezTo>
                  <a:cubicBezTo>
                    <a:pt x="-10030" y="304968"/>
                    <a:pt x="-27073" y="173359"/>
                    <a:pt x="43607" y="8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9424668" y="1241318"/>
              <a:ext cx="712659" cy="712657"/>
            </a:xfrm>
            <a:custGeom>
              <a:avLst/>
              <a:gdLst/>
              <a:ahLst/>
              <a:cxnLst/>
              <a:rect l="l" t="t" r="r" b="b"/>
              <a:pathLst>
                <a:path w="419211" h="419210" extrusionOk="0">
                  <a:moveTo>
                    <a:pt x="43592" y="81670"/>
                  </a:moveTo>
                  <a:cubicBezTo>
                    <a:pt x="114232" y="-10020"/>
                    <a:pt x="245836" y="-27071"/>
                    <a:pt x="337526" y="43585"/>
                  </a:cubicBezTo>
                  <a:cubicBezTo>
                    <a:pt x="429217" y="114245"/>
                    <a:pt x="446300" y="245854"/>
                    <a:pt x="375619" y="337544"/>
                  </a:cubicBezTo>
                  <a:cubicBezTo>
                    <a:pt x="304979" y="429234"/>
                    <a:pt x="173375" y="446280"/>
                    <a:pt x="81685" y="375624"/>
                  </a:cubicBezTo>
                  <a:cubicBezTo>
                    <a:pt x="-10005" y="304968"/>
                    <a:pt x="-27088" y="173360"/>
                    <a:pt x="43592" y="81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109744" y="1769248"/>
              <a:ext cx="712669" cy="712660"/>
            </a:xfrm>
            <a:custGeom>
              <a:avLst/>
              <a:gdLst/>
              <a:ahLst/>
              <a:cxnLst/>
              <a:rect l="l" t="t" r="r" b="b"/>
              <a:pathLst>
                <a:path w="419217" h="419212" extrusionOk="0">
                  <a:moveTo>
                    <a:pt x="43575" y="81669"/>
                  </a:moveTo>
                  <a:cubicBezTo>
                    <a:pt x="114255" y="-10021"/>
                    <a:pt x="245860" y="-27072"/>
                    <a:pt x="337550" y="43588"/>
                  </a:cubicBezTo>
                  <a:cubicBezTo>
                    <a:pt x="429240" y="114244"/>
                    <a:pt x="446282" y="245853"/>
                    <a:pt x="375643" y="337543"/>
                  </a:cubicBezTo>
                  <a:cubicBezTo>
                    <a:pt x="304963" y="429233"/>
                    <a:pt x="173358" y="446284"/>
                    <a:pt x="81668" y="375627"/>
                  </a:cubicBezTo>
                  <a:cubicBezTo>
                    <a:pt x="-10022" y="304968"/>
                    <a:pt x="-27065" y="173359"/>
                    <a:pt x="43575" y="816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794858" y="2297182"/>
              <a:ext cx="712655" cy="712657"/>
            </a:xfrm>
            <a:custGeom>
              <a:avLst/>
              <a:gdLst/>
              <a:ahLst/>
              <a:cxnLst/>
              <a:rect l="l" t="t" r="r" b="b"/>
              <a:pathLst>
                <a:path w="419209" h="419210" extrusionOk="0">
                  <a:moveTo>
                    <a:pt x="43575" y="81670"/>
                  </a:moveTo>
                  <a:cubicBezTo>
                    <a:pt x="114215" y="-10020"/>
                    <a:pt x="245860" y="-27071"/>
                    <a:pt x="337550" y="43585"/>
                  </a:cubicBezTo>
                  <a:cubicBezTo>
                    <a:pt x="429240" y="114245"/>
                    <a:pt x="446282" y="245853"/>
                    <a:pt x="375602" y="337544"/>
                  </a:cubicBezTo>
                  <a:cubicBezTo>
                    <a:pt x="304963" y="429234"/>
                    <a:pt x="173358" y="446280"/>
                    <a:pt x="81668" y="375624"/>
                  </a:cubicBezTo>
                  <a:cubicBezTo>
                    <a:pt x="-10022" y="304968"/>
                    <a:pt x="-27065" y="173360"/>
                    <a:pt x="43575" y="81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1479917" y="2825112"/>
              <a:ext cx="712655" cy="712660"/>
            </a:xfrm>
            <a:custGeom>
              <a:avLst/>
              <a:gdLst/>
              <a:ahLst/>
              <a:cxnLst/>
              <a:rect l="l" t="t" r="r" b="b"/>
              <a:pathLst>
                <a:path w="419209" h="419212" extrusionOk="0">
                  <a:moveTo>
                    <a:pt x="43607" y="81669"/>
                  </a:moveTo>
                  <a:cubicBezTo>
                    <a:pt x="114247" y="-10021"/>
                    <a:pt x="245852" y="-27072"/>
                    <a:pt x="337542" y="43588"/>
                  </a:cubicBezTo>
                  <a:cubicBezTo>
                    <a:pt x="429232" y="114244"/>
                    <a:pt x="446275" y="245853"/>
                    <a:pt x="375635" y="337543"/>
                  </a:cubicBezTo>
                  <a:cubicBezTo>
                    <a:pt x="304955" y="429233"/>
                    <a:pt x="173350" y="446284"/>
                    <a:pt x="81660" y="375628"/>
                  </a:cubicBezTo>
                  <a:cubicBezTo>
                    <a:pt x="-10030" y="304968"/>
                    <a:pt x="-27073" y="173359"/>
                    <a:pt x="43607" y="816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9424906" y="1241543"/>
              <a:ext cx="712659" cy="712657"/>
            </a:xfrm>
            <a:custGeom>
              <a:avLst/>
              <a:gdLst/>
              <a:ahLst/>
              <a:cxnLst/>
              <a:rect l="l" t="t" r="r" b="b"/>
              <a:pathLst>
                <a:path w="419211" h="419210" extrusionOk="0">
                  <a:moveTo>
                    <a:pt x="43592" y="81670"/>
                  </a:moveTo>
                  <a:cubicBezTo>
                    <a:pt x="114232" y="-10020"/>
                    <a:pt x="245836" y="-27071"/>
                    <a:pt x="337526" y="43585"/>
                  </a:cubicBezTo>
                  <a:cubicBezTo>
                    <a:pt x="429217" y="114245"/>
                    <a:pt x="446300" y="245854"/>
                    <a:pt x="375619" y="337544"/>
                  </a:cubicBezTo>
                  <a:cubicBezTo>
                    <a:pt x="304979" y="429234"/>
                    <a:pt x="173375" y="446280"/>
                    <a:pt x="81685" y="375624"/>
                  </a:cubicBezTo>
                  <a:cubicBezTo>
                    <a:pt x="-10005" y="304968"/>
                    <a:pt x="-27088" y="173360"/>
                    <a:pt x="43592" y="81670"/>
                  </a:cubicBezTo>
                  <a:close/>
                </a:path>
              </a:pathLst>
            </a:custGeom>
            <a:solidFill>
              <a:srgbClr val="FFFFFF">
                <a:alpha val="20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4"/>
          <p:cNvGrpSpPr/>
          <p:nvPr/>
        </p:nvGrpSpPr>
        <p:grpSpPr>
          <a:xfrm>
            <a:off x="9309447" y="163878"/>
            <a:ext cx="4260019" cy="1237567"/>
            <a:chOff x="5938461" y="121968"/>
            <a:chExt cx="2504273" cy="727510"/>
          </a:xfrm>
        </p:grpSpPr>
        <p:sp>
          <p:nvSpPr>
            <p:cNvPr id="330" name="Google Shape;330;p4"/>
            <p:cNvSpPr/>
            <p:nvPr/>
          </p:nvSpPr>
          <p:spPr>
            <a:xfrm>
              <a:off x="6176993" y="180751"/>
              <a:ext cx="484803" cy="215974"/>
            </a:xfrm>
            <a:custGeom>
              <a:avLst/>
              <a:gdLst/>
              <a:ahLst/>
              <a:cxnLst/>
              <a:rect l="l" t="t" r="r" b="b"/>
              <a:pathLst>
                <a:path w="484803" h="215974" extrusionOk="0">
                  <a:moveTo>
                    <a:pt x="484804" y="155472"/>
                  </a:moveTo>
                  <a:lnTo>
                    <a:pt x="470432" y="215974"/>
                  </a:lnTo>
                  <a:cubicBezTo>
                    <a:pt x="470432" y="215974"/>
                    <a:pt x="395056" y="214667"/>
                    <a:pt x="236046" y="180461"/>
                  </a:cubicBezTo>
                  <a:cubicBezTo>
                    <a:pt x="77036" y="146256"/>
                    <a:pt x="0" y="119565"/>
                    <a:pt x="0" y="119565"/>
                  </a:cubicBezTo>
                  <a:lnTo>
                    <a:pt x="29713" y="0"/>
                  </a:lnTo>
                  <a:cubicBezTo>
                    <a:pt x="29713" y="0"/>
                    <a:pt x="115372" y="18853"/>
                    <a:pt x="268512" y="69758"/>
                  </a:cubicBezTo>
                  <a:cubicBezTo>
                    <a:pt x="421653" y="120664"/>
                    <a:pt x="484804" y="155472"/>
                    <a:pt x="484804" y="15547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6647425" y="336223"/>
              <a:ext cx="1795309" cy="513255"/>
            </a:xfrm>
            <a:custGeom>
              <a:avLst/>
              <a:gdLst/>
              <a:ahLst/>
              <a:cxnLst/>
              <a:rect l="l" t="t" r="r" b="b"/>
              <a:pathLst>
                <a:path w="1795309" h="513255" extrusionOk="0">
                  <a:moveTo>
                    <a:pt x="0" y="60503"/>
                  </a:moveTo>
                  <a:lnTo>
                    <a:pt x="14371" y="0"/>
                  </a:lnTo>
                  <a:cubicBezTo>
                    <a:pt x="14371" y="0"/>
                    <a:pt x="574551" y="111471"/>
                    <a:pt x="1006081" y="232304"/>
                  </a:cubicBezTo>
                  <a:cubicBezTo>
                    <a:pt x="1437651" y="353136"/>
                    <a:pt x="1814208" y="442341"/>
                    <a:pt x="1794574" y="497310"/>
                  </a:cubicBezTo>
                  <a:cubicBezTo>
                    <a:pt x="1774941" y="552280"/>
                    <a:pt x="1413079" y="455639"/>
                    <a:pt x="976651" y="352031"/>
                  </a:cubicBezTo>
                  <a:cubicBezTo>
                    <a:pt x="540263" y="248419"/>
                    <a:pt x="0" y="60503"/>
                    <a:pt x="0" y="605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5938461" y="121968"/>
              <a:ext cx="267476" cy="174604"/>
            </a:xfrm>
            <a:custGeom>
              <a:avLst/>
              <a:gdLst/>
              <a:ahLst/>
              <a:cxnLst/>
              <a:rect l="l" t="t" r="r" b="b"/>
              <a:pathLst>
                <a:path w="267476" h="174604" extrusionOk="0">
                  <a:moveTo>
                    <a:pt x="238370" y="174605"/>
                  </a:moveTo>
                  <a:cubicBezTo>
                    <a:pt x="238370" y="174605"/>
                    <a:pt x="18922" y="135690"/>
                    <a:pt x="4591" y="119950"/>
                  </a:cubicBezTo>
                  <a:cubicBezTo>
                    <a:pt x="-9739" y="104209"/>
                    <a:pt x="12485" y="10022"/>
                    <a:pt x="30013" y="846"/>
                  </a:cubicBezTo>
                  <a:cubicBezTo>
                    <a:pt x="47542" y="-8329"/>
                    <a:pt x="267477" y="60152"/>
                    <a:pt x="267477" y="60152"/>
                  </a:cubicBezTo>
                  <a:lnTo>
                    <a:pt x="238370" y="174605"/>
                  </a:lnTo>
                  <a:close/>
                </a:path>
              </a:pathLst>
            </a:custGeom>
            <a:solidFill>
              <a:srgbClr val="7C5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p4"/>
            <p:cNvGrpSpPr/>
            <p:nvPr/>
          </p:nvGrpSpPr>
          <p:grpSpPr>
            <a:xfrm>
              <a:off x="5961232" y="140257"/>
              <a:ext cx="222449" cy="128499"/>
              <a:chOff x="5961232" y="140257"/>
              <a:chExt cx="222449" cy="128499"/>
            </a:xfrm>
          </p:grpSpPr>
          <p:sp>
            <p:nvSpPr>
              <p:cNvPr id="334" name="Google Shape;334;p4"/>
              <p:cNvSpPr/>
              <p:nvPr/>
            </p:nvSpPr>
            <p:spPr>
              <a:xfrm>
                <a:off x="5961232" y="220810"/>
                <a:ext cx="209205" cy="47946"/>
              </a:xfrm>
              <a:custGeom>
                <a:avLst/>
                <a:gdLst/>
                <a:ahLst/>
                <a:cxnLst/>
                <a:rect l="l" t="t" r="r" b="b"/>
                <a:pathLst>
                  <a:path w="209205" h="47946" extrusionOk="0">
                    <a:moveTo>
                      <a:pt x="208879" y="44742"/>
                    </a:moveTo>
                    <a:cubicBezTo>
                      <a:pt x="207827" y="47005"/>
                      <a:pt x="204467" y="48377"/>
                      <a:pt x="201471" y="47824"/>
                    </a:cubicBezTo>
                    <a:cubicBezTo>
                      <a:pt x="176859" y="43096"/>
                      <a:pt x="152327" y="38364"/>
                      <a:pt x="127796" y="33501"/>
                    </a:cubicBezTo>
                    <a:cubicBezTo>
                      <a:pt x="112898" y="30543"/>
                      <a:pt x="97880" y="27640"/>
                      <a:pt x="83185" y="24253"/>
                    </a:cubicBezTo>
                    <a:cubicBezTo>
                      <a:pt x="55132" y="17784"/>
                      <a:pt x="27362" y="10362"/>
                      <a:pt x="685" y="1704"/>
                    </a:cubicBezTo>
                    <a:cubicBezTo>
                      <a:pt x="77" y="1523"/>
                      <a:pt x="-165" y="1023"/>
                      <a:pt x="118" y="568"/>
                    </a:cubicBezTo>
                    <a:cubicBezTo>
                      <a:pt x="441" y="114"/>
                      <a:pt x="1130" y="-120"/>
                      <a:pt x="1737" y="62"/>
                    </a:cubicBezTo>
                    <a:cubicBezTo>
                      <a:pt x="25014" y="6636"/>
                      <a:pt x="49059" y="12216"/>
                      <a:pt x="73429" y="16775"/>
                    </a:cubicBezTo>
                    <a:cubicBezTo>
                      <a:pt x="88245" y="19551"/>
                      <a:pt x="103304" y="21869"/>
                      <a:pt x="118242" y="24421"/>
                    </a:cubicBezTo>
                    <a:cubicBezTo>
                      <a:pt x="147307" y="29389"/>
                      <a:pt x="176292" y="34568"/>
                      <a:pt x="205317" y="39622"/>
                    </a:cubicBezTo>
                    <a:cubicBezTo>
                      <a:pt x="208354" y="40175"/>
                      <a:pt x="209932" y="42480"/>
                      <a:pt x="208879" y="44742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5980009" y="140257"/>
                <a:ext cx="203672" cy="67853"/>
              </a:xfrm>
              <a:custGeom>
                <a:avLst/>
                <a:gdLst/>
                <a:ahLst/>
                <a:cxnLst/>
                <a:rect l="l" t="t" r="r" b="b"/>
                <a:pathLst>
                  <a:path w="203672" h="67853" extrusionOk="0">
                    <a:moveTo>
                      <a:pt x="203664" y="64769"/>
                    </a:moveTo>
                    <a:cubicBezTo>
                      <a:pt x="203826" y="62274"/>
                      <a:pt x="201559" y="59437"/>
                      <a:pt x="198644" y="58437"/>
                    </a:cubicBezTo>
                    <a:cubicBezTo>
                      <a:pt x="174922" y="50484"/>
                      <a:pt x="151159" y="42543"/>
                      <a:pt x="127397" y="34741"/>
                    </a:cubicBezTo>
                    <a:cubicBezTo>
                      <a:pt x="112945" y="29995"/>
                      <a:pt x="98453" y="25164"/>
                      <a:pt x="84001" y="20901"/>
                    </a:cubicBezTo>
                    <a:cubicBezTo>
                      <a:pt x="56353" y="12759"/>
                      <a:pt x="28502" y="5592"/>
                      <a:pt x="1015" y="31"/>
                    </a:cubicBezTo>
                    <a:cubicBezTo>
                      <a:pt x="407" y="-104"/>
                      <a:pt x="-38" y="209"/>
                      <a:pt x="3" y="757"/>
                    </a:cubicBezTo>
                    <a:cubicBezTo>
                      <a:pt x="43" y="1306"/>
                      <a:pt x="569" y="1861"/>
                      <a:pt x="1177" y="1997"/>
                    </a:cubicBezTo>
                    <a:cubicBezTo>
                      <a:pt x="24656" y="7685"/>
                      <a:pt x="48337" y="14630"/>
                      <a:pt x="71816" y="22624"/>
                    </a:cubicBezTo>
                    <a:cubicBezTo>
                      <a:pt x="86147" y="27491"/>
                      <a:pt x="100396" y="32867"/>
                      <a:pt x="114686" y="37979"/>
                    </a:cubicBezTo>
                    <a:cubicBezTo>
                      <a:pt x="142497" y="47930"/>
                      <a:pt x="170307" y="57649"/>
                      <a:pt x="198078" y="67507"/>
                    </a:cubicBezTo>
                    <a:cubicBezTo>
                      <a:pt x="200992" y="68508"/>
                      <a:pt x="203461" y="67265"/>
                      <a:pt x="203664" y="64769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5962769" y="195929"/>
                <a:ext cx="208827" cy="50180"/>
              </a:xfrm>
              <a:custGeom>
                <a:avLst/>
                <a:gdLst/>
                <a:ahLst/>
                <a:cxnLst/>
                <a:rect l="l" t="t" r="r" b="b"/>
                <a:pathLst>
                  <a:path w="208827" h="50180" extrusionOk="0">
                    <a:moveTo>
                      <a:pt x="208476" y="47054"/>
                    </a:moveTo>
                    <a:cubicBezTo>
                      <a:pt x="207382" y="49299"/>
                      <a:pt x="204023" y="50628"/>
                      <a:pt x="200987" y="50041"/>
                    </a:cubicBezTo>
                    <a:cubicBezTo>
                      <a:pt x="176455" y="45038"/>
                      <a:pt x="151923" y="40032"/>
                      <a:pt x="127432" y="34895"/>
                    </a:cubicBezTo>
                    <a:cubicBezTo>
                      <a:pt x="112576" y="31770"/>
                      <a:pt x="97597" y="28699"/>
                      <a:pt x="82943" y="25150"/>
                    </a:cubicBezTo>
                    <a:cubicBezTo>
                      <a:pt x="54930" y="18369"/>
                      <a:pt x="27241" y="10641"/>
                      <a:pt x="645" y="1693"/>
                    </a:cubicBezTo>
                    <a:cubicBezTo>
                      <a:pt x="78" y="1505"/>
                      <a:pt x="-165" y="1003"/>
                      <a:pt x="119" y="553"/>
                    </a:cubicBezTo>
                    <a:cubicBezTo>
                      <a:pt x="442" y="103"/>
                      <a:pt x="1171" y="-121"/>
                      <a:pt x="1779" y="67"/>
                    </a:cubicBezTo>
                    <a:cubicBezTo>
                      <a:pt x="24934" y="6896"/>
                      <a:pt x="48939" y="12743"/>
                      <a:pt x="73268" y="17575"/>
                    </a:cubicBezTo>
                    <a:cubicBezTo>
                      <a:pt x="88084" y="20517"/>
                      <a:pt x="103143" y="23005"/>
                      <a:pt x="118041" y="25725"/>
                    </a:cubicBezTo>
                    <a:cubicBezTo>
                      <a:pt x="147106" y="31020"/>
                      <a:pt x="176050" y="36525"/>
                      <a:pt x="205035" y="41905"/>
                    </a:cubicBezTo>
                    <a:cubicBezTo>
                      <a:pt x="208030" y="42492"/>
                      <a:pt x="209569" y="44809"/>
                      <a:pt x="208476" y="47054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5970731" y="169568"/>
                <a:ext cx="207155" cy="56392"/>
              </a:xfrm>
              <a:custGeom>
                <a:avLst/>
                <a:gdLst/>
                <a:ahLst/>
                <a:cxnLst/>
                <a:rect l="l" t="t" r="r" b="b"/>
                <a:pathLst>
                  <a:path w="207155" h="56392" extrusionOk="0">
                    <a:moveTo>
                      <a:pt x="207153" y="53054"/>
                    </a:moveTo>
                    <a:cubicBezTo>
                      <a:pt x="207031" y="50525"/>
                      <a:pt x="204522" y="47800"/>
                      <a:pt x="201567" y="46966"/>
                    </a:cubicBezTo>
                    <a:cubicBezTo>
                      <a:pt x="177359" y="40382"/>
                      <a:pt x="153192" y="33809"/>
                      <a:pt x="128984" y="27377"/>
                    </a:cubicBezTo>
                    <a:cubicBezTo>
                      <a:pt x="114249" y="23465"/>
                      <a:pt x="99473" y="19469"/>
                      <a:pt x="84778" y="16045"/>
                    </a:cubicBezTo>
                    <a:cubicBezTo>
                      <a:pt x="56765" y="9505"/>
                      <a:pt x="28590" y="3961"/>
                      <a:pt x="942" y="17"/>
                    </a:cubicBezTo>
                    <a:cubicBezTo>
                      <a:pt x="334" y="-82"/>
                      <a:pt x="-70" y="261"/>
                      <a:pt x="10" y="812"/>
                    </a:cubicBezTo>
                    <a:cubicBezTo>
                      <a:pt x="132" y="1362"/>
                      <a:pt x="699" y="1891"/>
                      <a:pt x="1306" y="1991"/>
                    </a:cubicBezTo>
                    <a:cubicBezTo>
                      <a:pt x="25028" y="6307"/>
                      <a:pt x="49074" y="11877"/>
                      <a:pt x="72998" y="18520"/>
                    </a:cubicBezTo>
                    <a:cubicBezTo>
                      <a:pt x="87571" y="22564"/>
                      <a:pt x="102185" y="27123"/>
                      <a:pt x="116758" y="31415"/>
                    </a:cubicBezTo>
                    <a:cubicBezTo>
                      <a:pt x="145176" y="39771"/>
                      <a:pt x="173554" y="47892"/>
                      <a:pt x="201931" y="56152"/>
                    </a:cubicBezTo>
                    <a:cubicBezTo>
                      <a:pt x="204927" y="56986"/>
                      <a:pt x="207234" y="55582"/>
                      <a:pt x="207153" y="53054"/>
                    </a:cubicBezTo>
                    <a:close/>
                  </a:path>
                </a:pathLst>
              </a:custGeom>
              <a:solidFill>
                <a:srgbClr val="896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" name="Google Shape;338;p4"/>
            <p:cNvSpPr/>
            <p:nvPr/>
          </p:nvSpPr>
          <p:spPr>
            <a:xfrm>
              <a:off x="6310055" y="217027"/>
              <a:ext cx="80314" cy="132682"/>
            </a:xfrm>
            <a:custGeom>
              <a:avLst/>
              <a:gdLst/>
              <a:ahLst/>
              <a:cxnLst/>
              <a:rect l="l" t="t" r="r" b="b"/>
              <a:pathLst>
                <a:path w="80314" h="132682" extrusionOk="0">
                  <a:moveTo>
                    <a:pt x="25624" y="0"/>
                  </a:moveTo>
                  <a:cubicBezTo>
                    <a:pt x="18824" y="13204"/>
                    <a:pt x="12630" y="27870"/>
                    <a:pt x="9149" y="44256"/>
                  </a:cubicBezTo>
                  <a:cubicBezTo>
                    <a:pt x="4331" y="67017"/>
                    <a:pt x="2065" y="94319"/>
                    <a:pt x="0" y="119103"/>
                  </a:cubicBezTo>
                  <a:cubicBezTo>
                    <a:pt x="17609" y="123552"/>
                    <a:pt x="34328" y="127661"/>
                    <a:pt x="55985" y="132683"/>
                  </a:cubicBezTo>
                  <a:cubicBezTo>
                    <a:pt x="54852" y="108873"/>
                    <a:pt x="54933" y="80900"/>
                    <a:pt x="59993" y="62422"/>
                  </a:cubicBezTo>
                  <a:cubicBezTo>
                    <a:pt x="64001" y="47745"/>
                    <a:pt x="72502" y="31629"/>
                    <a:pt x="80315" y="16596"/>
                  </a:cubicBezTo>
                  <a:cubicBezTo>
                    <a:pt x="59952" y="10218"/>
                    <a:pt x="42546" y="4994"/>
                    <a:pt x="256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4"/>
          <p:cNvGrpSpPr/>
          <p:nvPr/>
        </p:nvGrpSpPr>
        <p:grpSpPr>
          <a:xfrm>
            <a:off x="-81790" y="3834279"/>
            <a:ext cx="1407093" cy="1447163"/>
            <a:chOff x="-81790" y="3834279"/>
            <a:chExt cx="1407093" cy="1447163"/>
          </a:xfrm>
        </p:grpSpPr>
        <p:sp>
          <p:nvSpPr>
            <p:cNvPr id="340" name="Google Shape;340;p4"/>
            <p:cNvSpPr/>
            <p:nvPr/>
          </p:nvSpPr>
          <p:spPr>
            <a:xfrm rot="2108515">
              <a:off x="239509" y="4155315"/>
              <a:ext cx="742178" cy="895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 rot="2108515">
              <a:off x="239509" y="4155315"/>
              <a:ext cx="742178" cy="895489"/>
            </a:xfrm>
            <a:prstGeom prst="rect">
              <a:avLst/>
            </a:pr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 rot="2107687">
              <a:off x="-116538" y="4849492"/>
              <a:ext cx="941595" cy="17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 rot="2107687">
              <a:off x="418455" y="4089029"/>
              <a:ext cx="941595" cy="17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grpSp>
          <p:nvGrpSpPr>
            <p:cNvPr id="344" name="Google Shape;344;p4"/>
            <p:cNvGrpSpPr/>
            <p:nvPr/>
          </p:nvGrpSpPr>
          <p:grpSpPr>
            <a:xfrm rot="2857679">
              <a:off x="204676" y="4237235"/>
              <a:ext cx="863989" cy="618737"/>
              <a:chOff x="3382636" y="190450"/>
              <a:chExt cx="507919" cy="363741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3390688" y="240058"/>
                <a:ext cx="468120" cy="138108"/>
              </a:xfrm>
              <a:custGeom>
                <a:avLst/>
                <a:gdLst/>
                <a:ahLst/>
                <a:cxnLst/>
                <a:rect l="l" t="t" r="r" b="b"/>
                <a:pathLst>
                  <a:path w="468120" h="138108" extrusionOk="0">
                    <a:moveTo>
                      <a:pt x="461864" y="1289"/>
                    </a:moveTo>
                    <a:cubicBezTo>
                      <a:pt x="459164" y="-135"/>
                      <a:pt x="455711" y="-393"/>
                      <a:pt x="452561" y="583"/>
                    </a:cubicBezTo>
                    <a:cubicBezTo>
                      <a:pt x="451885" y="793"/>
                      <a:pt x="411926" y="12904"/>
                      <a:pt x="397268" y="17282"/>
                    </a:cubicBezTo>
                    <a:cubicBezTo>
                      <a:pt x="355390" y="29791"/>
                      <a:pt x="312820" y="42278"/>
                      <a:pt x="272553" y="53428"/>
                    </a:cubicBezTo>
                    <a:cubicBezTo>
                      <a:pt x="266149" y="55202"/>
                      <a:pt x="220786" y="67476"/>
                      <a:pt x="205630" y="71371"/>
                    </a:cubicBezTo>
                    <a:cubicBezTo>
                      <a:pt x="157234" y="83805"/>
                      <a:pt x="109859" y="94610"/>
                      <a:pt x="65965" y="103626"/>
                    </a:cubicBezTo>
                    <a:cubicBezTo>
                      <a:pt x="50611" y="106780"/>
                      <a:pt x="16671" y="113223"/>
                      <a:pt x="13506" y="113789"/>
                    </a:cubicBezTo>
                    <a:cubicBezTo>
                      <a:pt x="11619" y="114128"/>
                      <a:pt x="10538" y="114331"/>
                      <a:pt x="9895" y="114443"/>
                    </a:cubicBezTo>
                    <a:cubicBezTo>
                      <a:pt x="3398" y="115560"/>
                      <a:pt x="-942" y="121844"/>
                      <a:pt x="175" y="128343"/>
                    </a:cubicBezTo>
                    <a:cubicBezTo>
                      <a:pt x="1293" y="134842"/>
                      <a:pt x="7268" y="139047"/>
                      <a:pt x="13765" y="137929"/>
                    </a:cubicBezTo>
                    <a:cubicBezTo>
                      <a:pt x="14461" y="137810"/>
                      <a:pt x="24800" y="135767"/>
                      <a:pt x="29095" y="134963"/>
                    </a:cubicBezTo>
                    <a:cubicBezTo>
                      <a:pt x="41353" y="132671"/>
                      <a:pt x="55541" y="130078"/>
                      <a:pt x="71038" y="126895"/>
                    </a:cubicBezTo>
                    <a:cubicBezTo>
                      <a:pt x="115296" y="117805"/>
                      <a:pt x="162663" y="107135"/>
                      <a:pt x="211459" y="94598"/>
                    </a:cubicBezTo>
                    <a:cubicBezTo>
                      <a:pt x="226733" y="90674"/>
                      <a:pt x="272525" y="77950"/>
                      <a:pt x="278961" y="76168"/>
                    </a:cubicBezTo>
                    <a:cubicBezTo>
                      <a:pt x="319398" y="64969"/>
                      <a:pt x="361968" y="52708"/>
                      <a:pt x="403988" y="40157"/>
                    </a:cubicBezTo>
                    <a:cubicBezTo>
                      <a:pt x="418695" y="35764"/>
                      <a:pt x="459026" y="23498"/>
                      <a:pt x="459726" y="23281"/>
                    </a:cubicBezTo>
                    <a:cubicBezTo>
                      <a:pt x="466025" y="21328"/>
                      <a:pt x="469535" y="14870"/>
                      <a:pt x="467580" y="8572"/>
                    </a:cubicBezTo>
                    <a:cubicBezTo>
                      <a:pt x="466604" y="5423"/>
                      <a:pt x="464568" y="2713"/>
                      <a:pt x="461864" y="1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3382636" y="190450"/>
                <a:ext cx="464701" cy="136953"/>
              </a:xfrm>
              <a:custGeom>
                <a:avLst/>
                <a:gdLst/>
                <a:ahLst/>
                <a:cxnLst/>
                <a:rect l="l" t="t" r="r" b="b"/>
                <a:pathLst>
                  <a:path w="464701" h="136953" extrusionOk="0">
                    <a:moveTo>
                      <a:pt x="457601" y="1046"/>
                    </a:moveTo>
                    <a:cubicBezTo>
                      <a:pt x="454811" y="-204"/>
                      <a:pt x="451553" y="-387"/>
                      <a:pt x="448472" y="786"/>
                    </a:cubicBezTo>
                    <a:cubicBezTo>
                      <a:pt x="447865" y="1017"/>
                      <a:pt x="411485" y="14442"/>
                      <a:pt x="397980" y="19197"/>
                    </a:cubicBezTo>
                    <a:cubicBezTo>
                      <a:pt x="359409" y="32784"/>
                      <a:pt x="319625" y="46065"/>
                      <a:pt x="281139" y="57646"/>
                    </a:cubicBezTo>
                    <a:cubicBezTo>
                      <a:pt x="264359" y="62696"/>
                      <a:pt x="248224" y="67189"/>
                      <a:pt x="232671" y="71389"/>
                    </a:cubicBezTo>
                    <a:cubicBezTo>
                      <a:pt x="226773" y="72983"/>
                      <a:pt x="220834" y="74538"/>
                      <a:pt x="215151" y="75994"/>
                    </a:cubicBezTo>
                    <a:cubicBezTo>
                      <a:pt x="167318" y="88252"/>
                      <a:pt x="118611" y="97882"/>
                      <a:pt x="71669" y="105116"/>
                    </a:cubicBezTo>
                    <a:cubicBezTo>
                      <a:pt x="55245" y="107648"/>
                      <a:pt x="40506" y="109733"/>
                      <a:pt x="27196" y="111348"/>
                    </a:cubicBezTo>
                    <a:cubicBezTo>
                      <a:pt x="22549" y="111912"/>
                      <a:pt x="11283" y="112949"/>
                      <a:pt x="10578" y="113017"/>
                    </a:cubicBezTo>
                    <a:cubicBezTo>
                      <a:pt x="4017" y="113645"/>
                      <a:pt x="-570" y="119639"/>
                      <a:pt x="57" y="126202"/>
                    </a:cubicBezTo>
                    <a:cubicBezTo>
                      <a:pt x="685" y="132766"/>
                      <a:pt x="6235" y="137525"/>
                      <a:pt x="12797" y="136898"/>
                    </a:cubicBezTo>
                    <a:cubicBezTo>
                      <a:pt x="13594" y="136822"/>
                      <a:pt x="25107" y="135629"/>
                      <a:pt x="29864" y="135053"/>
                    </a:cubicBezTo>
                    <a:cubicBezTo>
                      <a:pt x="43417" y="133407"/>
                      <a:pt x="58852" y="131173"/>
                      <a:pt x="75539" y="128602"/>
                    </a:cubicBezTo>
                    <a:cubicBezTo>
                      <a:pt x="123201" y="121256"/>
                      <a:pt x="172641" y="111825"/>
                      <a:pt x="221291" y="99356"/>
                    </a:cubicBezTo>
                    <a:cubicBezTo>
                      <a:pt x="227076" y="97874"/>
                      <a:pt x="232950" y="96060"/>
                      <a:pt x="238945" y="94440"/>
                    </a:cubicBezTo>
                    <a:cubicBezTo>
                      <a:pt x="254725" y="90178"/>
                      <a:pt x="271318" y="85457"/>
                      <a:pt x="288308" y="80345"/>
                    </a:cubicBezTo>
                    <a:cubicBezTo>
                      <a:pt x="327178" y="68647"/>
                      <a:pt x="367008" y="55555"/>
                      <a:pt x="405906" y="41854"/>
                    </a:cubicBezTo>
                    <a:cubicBezTo>
                      <a:pt x="419516" y="37059"/>
                      <a:pt x="456512" y="23647"/>
                      <a:pt x="457151" y="23402"/>
                    </a:cubicBezTo>
                    <a:cubicBezTo>
                      <a:pt x="463317" y="21056"/>
                      <a:pt x="466240" y="14005"/>
                      <a:pt x="463896" y="7842"/>
                    </a:cubicBezTo>
                    <a:cubicBezTo>
                      <a:pt x="462722" y="4760"/>
                      <a:pt x="460386" y="2297"/>
                      <a:pt x="457601" y="1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3403213" y="288094"/>
                <a:ext cx="462110" cy="139893"/>
              </a:xfrm>
              <a:custGeom>
                <a:avLst/>
                <a:gdLst/>
                <a:ahLst/>
                <a:cxnLst/>
                <a:rect l="l" t="t" r="r" b="b"/>
                <a:pathLst>
                  <a:path w="462110" h="139893" extrusionOk="0">
                    <a:moveTo>
                      <a:pt x="454395" y="821"/>
                    </a:moveTo>
                    <a:cubicBezTo>
                      <a:pt x="451553" y="-300"/>
                      <a:pt x="448464" y="-306"/>
                      <a:pt x="445440" y="1007"/>
                    </a:cubicBezTo>
                    <a:cubicBezTo>
                      <a:pt x="444035" y="1617"/>
                      <a:pt x="441024" y="2973"/>
                      <a:pt x="436384" y="4845"/>
                    </a:cubicBezTo>
                    <a:cubicBezTo>
                      <a:pt x="428584" y="7995"/>
                      <a:pt x="419026" y="11665"/>
                      <a:pt x="407526" y="15995"/>
                    </a:cubicBezTo>
                    <a:cubicBezTo>
                      <a:pt x="374570" y="28400"/>
                      <a:pt x="333044" y="43136"/>
                      <a:pt x="282467" y="59756"/>
                    </a:cubicBezTo>
                    <a:cubicBezTo>
                      <a:pt x="255441" y="68636"/>
                      <a:pt x="224579" y="76663"/>
                      <a:pt x="190846" y="84368"/>
                    </a:cubicBezTo>
                    <a:cubicBezTo>
                      <a:pt x="150393" y="93607"/>
                      <a:pt x="107871" y="101627"/>
                      <a:pt x="65912" y="108221"/>
                    </a:cubicBezTo>
                    <a:cubicBezTo>
                      <a:pt x="51222" y="110529"/>
                      <a:pt x="17440" y="115349"/>
                      <a:pt x="14218" y="115759"/>
                    </a:cubicBezTo>
                    <a:cubicBezTo>
                      <a:pt x="12299" y="116004"/>
                      <a:pt x="10959" y="116199"/>
                      <a:pt x="10299" y="116278"/>
                    </a:cubicBezTo>
                    <a:cubicBezTo>
                      <a:pt x="3749" y="117062"/>
                      <a:pt x="-695" y="123049"/>
                      <a:pt x="90" y="129599"/>
                    </a:cubicBezTo>
                    <a:cubicBezTo>
                      <a:pt x="871" y="136145"/>
                      <a:pt x="6862" y="140589"/>
                      <a:pt x="13408" y="139804"/>
                    </a:cubicBezTo>
                    <a:cubicBezTo>
                      <a:pt x="14129" y="139719"/>
                      <a:pt x="24346" y="138492"/>
                      <a:pt x="28649" y="137910"/>
                    </a:cubicBezTo>
                    <a:cubicBezTo>
                      <a:pt x="40919" y="136242"/>
                      <a:pt x="54788" y="134351"/>
                      <a:pt x="69645" y="132019"/>
                    </a:cubicBezTo>
                    <a:cubicBezTo>
                      <a:pt x="112106" y="125344"/>
                      <a:pt x="155186" y="117147"/>
                      <a:pt x="196225" y="107771"/>
                    </a:cubicBezTo>
                    <a:cubicBezTo>
                      <a:pt x="230635" y="99912"/>
                      <a:pt x="262283" y="91410"/>
                      <a:pt x="290081" y="82277"/>
                    </a:cubicBezTo>
                    <a:cubicBezTo>
                      <a:pt x="340974" y="65554"/>
                      <a:pt x="382617" y="51002"/>
                      <a:pt x="415893" y="38476"/>
                    </a:cubicBezTo>
                    <a:cubicBezTo>
                      <a:pt x="427572" y="34080"/>
                      <a:pt x="437360" y="30060"/>
                      <a:pt x="445335" y="26838"/>
                    </a:cubicBezTo>
                    <a:cubicBezTo>
                      <a:pt x="450165" y="24889"/>
                      <a:pt x="453245" y="23517"/>
                      <a:pt x="454840" y="22824"/>
                    </a:cubicBezTo>
                    <a:cubicBezTo>
                      <a:pt x="460888" y="20198"/>
                      <a:pt x="463762" y="13490"/>
                      <a:pt x="461135" y="7440"/>
                    </a:cubicBezTo>
                    <a:cubicBezTo>
                      <a:pt x="459823" y="4416"/>
                      <a:pt x="457236" y="1943"/>
                      <a:pt x="454395" y="8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3415928" y="369398"/>
                <a:ext cx="466921" cy="133479"/>
              </a:xfrm>
              <a:custGeom>
                <a:avLst/>
                <a:gdLst/>
                <a:ahLst/>
                <a:cxnLst/>
                <a:rect l="l" t="t" r="r" b="b"/>
                <a:pathLst>
                  <a:path w="466921" h="133479" extrusionOk="0">
                    <a:moveTo>
                      <a:pt x="459171" y="979"/>
                    </a:moveTo>
                    <a:cubicBezTo>
                      <a:pt x="456346" y="-187"/>
                      <a:pt x="453394" y="-411"/>
                      <a:pt x="450350" y="854"/>
                    </a:cubicBezTo>
                    <a:cubicBezTo>
                      <a:pt x="449788" y="1088"/>
                      <a:pt x="415354" y="14855"/>
                      <a:pt x="402623" y="19721"/>
                    </a:cubicBezTo>
                    <a:cubicBezTo>
                      <a:pt x="366246" y="33624"/>
                      <a:pt x="328777" y="46926"/>
                      <a:pt x="292190" y="58731"/>
                    </a:cubicBezTo>
                    <a:cubicBezTo>
                      <a:pt x="273123" y="64884"/>
                      <a:pt x="254648" y="70689"/>
                      <a:pt x="237208" y="75563"/>
                    </a:cubicBezTo>
                    <a:cubicBezTo>
                      <a:pt x="226959" y="78429"/>
                      <a:pt x="217085" y="81056"/>
                      <a:pt x="207560" y="83416"/>
                    </a:cubicBezTo>
                    <a:cubicBezTo>
                      <a:pt x="159744" y="95249"/>
                      <a:pt x="112635" y="102681"/>
                      <a:pt x="68466" y="106677"/>
                    </a:cubicBezTo>
                    <a:cubicBezTo>
                      <a:pt x="53031" y="108073"/>
                      <a:pt x="39235" y="108964"/>
                      <a:pt x="26993" y="109401"/>
                    </a:cubicBezTo>
                    <a:cubicBezTo>
                      <a:pt x="22731" y="109555"/>
                      <a:pt x="12720" y="109616"/>
                      <a:pt x="12116" y="109608"/>
                    </a:cubicBezTo>
                    <a:cubicBezTo>
                      <a:pt x="5526" y="109555"/>
                      <a:pt x="57" y="114769"/>
                      <a:pt x="0" y="121363"/>
                    </a:cubicBezTo>
                    <a:cubicBezTo>
                      <a:pt x="-56" y="127958"/>
                      <a:pt x="5162" y="133423"/>
                      <a:pt x="11752" y="133479"/>
                    </a:cubicBezTo>
                    <a:cubicBezTo>
                      <a:pt x="12521" y="133487"/>
                      <a:pt x="23378" y="133216"/>
                      <a:pt x="27831" y="133054"/>
                    </a:cubicBezTo>
                    <a:cubicBezTo>
                      <a:pt x="40498" y="132601"/>
                      <a:pt x="54941" y="131682"/>
                      <a:pt x="70822" y="130245"/>
                    </a:cubicBezTo>
                    <a:cubicBezTo>
                      <a:pt x="116137" y="126148"/>
                      <a:pt x="164322" y="118785"/>
                      <a:pt x="213389" y="106644"/>
                    </a:cubicBezTo>
                    <a:cubicBezTo>
                      <a:pt x="223153" y="104228"/>
                      <a:pt x="233144" y="101232"/>
                      <a:pt x="243621" y="98305"/>
                    </a:cubicBezTo>
                    <a:cubicBezTo>
                      <a:pt x="261380" y="93338"/>
                      <a:pt x="280005" y="87675"/>
                      <a:pt x="299359" y="81429"/>
                    </a:cubicBezTo>
                    <a:cubicBezTo>
                      <a:pt x="336384" y="69479"/>
                      <a:pt x="374387" y="55934"/>
                      <a:pt x="411128" y="41891"/>
                    </a:cubicBezTo>
                    <a:cubicBezTo>
                      <a:pt x="423985" y="36976"/>
                      <a:pt x="458697" y="23099"/>
                      <a:pt x="459305" y="22847"/>
                    </a:cubicBezTo>
                    <a:cubicBezTo>
                      <a:pt x="465393" y="20316"/>
                      <a:pt x="468579" y="13376"/>
                      <a:pt x="466049" y="7286"/>
                    </a:cubicBezTo>
                    <a:cubicBezTo>
                      <a:pt x="464782" y="4242"/>
                      <a:pt x="461993" y="2145"/>
                      <a:pt x="459171" y="9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3427626" y="417665"/>
                <a:ext cx="462929" cy="136526"/>
              </a:xfrm>
              <a:custGeom>
                <a:avLst/>
                <a:gdLst/>
                <a:ahLst/>
                <a:cxnLst/>
                <a:rect l="l" t="t" r="r" b="b"/>
                <a:pathLst>
                  <a:path w="462929" h="136526" extrusionOk="0">
                    <a:moveTo>
                      <a:pt x="455351" y="886"/>
                    </a:moveTo>
                    <a:cubicBezTo>
                      <a:pt x="452505" y="-223"/>
                      <a:pt x="449109" y="-385"/>
                      <a:pt x="446089" y="939"/>
                    </a:cubicBezTo>
                    <a:cubicBezTo>
                      <a:pt x="445546" y="1178"/>
                      <a:pt x="412384" y="15197"/>
                      <a:pt x="400050" y="20168"/>
                    </a:cubicBezTo>
                    <a:cubicBezTo>
                      <a:pt x="364811" y="34373"/>
                      <a:pt x="328406" y="48136"/>
                      <a:pt x="292867" y="60216"/>
                    </a:cubicBezTo>
                    <a:cubicBezTo>
                      <a:pt x="273072" y="66944"/>
                      <a:pt x="253965" y="72834"/>
                      <a:pt x="235963" y="78064"/>
                    </a:cubicBezTo>
                    <a:cubicBezTo>
                      <a:pt x="225061" y="81234"/>
                      <a:pt x="214572" y="84092"/>
                      <a:pt x="204533" y="86622"/>
                    </a:cubicBezTo>
                    <a:cubicBezTo>
                      <a:pt x="157425" y="98503"/>
                      <a:pt x="111123" y="105915"/>
                      <a:pt x="67710" y="109761"/>
                    </a:cubicBezTo>
                    <a:cubicBezTo>
                      <a:pt x="52538" y="111105"/>
                      <a:pt x="39013" y="112064"/>
                      <a:pt x="26994" y="112445"/>
                    </a:cubicBezTo>
                    <a:cubicBezTo>
                      <a:pt x="22809" y="112574"/>
                      <a:pt x="12704" y="112659"/>
                      <a:pt x="12118" y="112651"/>
                    </a:cubicBezTo>
                    <a:cubicBezTo>
                      <a:pt x="5523" y="112550"/>
                      <a:pt x="99" y="117813"/>
                      <a:pt x="1" y="124403"/>
                    </a:cubicBezTo>
                    <a:cubicBezTo>
                      <a:pt x="-100" y="130997"/>
                      <a:pt x="5159" y="136422"/>
                      <a:pt x="11753" y="136519"/>
                    </a:cubicBezTo>
                    <a:cubicBezTo>
                      <a:pt x="12514" y="136531"/>
                      <a:pt x="23315" y="136547"/>
                      <a:pt x="27699" y="136406"/>
                    </a:cubicBezTo>
                    <a:cubicBezTo>
                      <a:pt x="40159" y="136013"/>
                      <a:pt x="54295" y="135025"/>
                      <a:pt x="69929" y="133641"/>
                    </a:cubicBezTo>
                    <a:cubicBezTo>
                      <a:pt x="114535" y="129690"/>
                      <a:pt x="161951" y="122055"/>
                      <a:pt x="210358" y="109850"/>
                    </a:cubicBezTo>
                    <a:cubicBezTo>
                      <a:pt x="220689" y="107247"/>
                      <a:pt x="231518" y="104187"/>
                      <a:pt x="242687" y="100940"/>
                    </a:cubicBezTo>
                    <a:cubicBezTo>
                      <a:pt x="261049" y="95605"/>
                      <a:pt x="280363" y="89573"/>
                      <a:pt x="300478" y="82740"/>
                    </a:cubicBezTo>
                    <a:cubicBezTo>
                      <a:pt x="336482" y="70502"/>
                      <a:pt x="373243" y="56832"/>
                      <a:pt x="408866" y="42473"/>
                    </a:cubicBezTo>
                    <a:cubicBezTo>
                      <a:pt x="421330" y="37449"/>
                      <a:pt x="455209" y="23147"/>
                      <a:pt x="455796" y="22888"/>
                    </a:cubicBezTo>
                    <a:cubicBezTo>
                      <a:pt x="461836" y="20241"/>
                      <a:pt x="464569" y="13100"/>
                      <a:pt x="461917" y="7060"/>
                    </a:cubicBezTo>
                    <a:cubicBezTo>
                      <a:pt x="460593" y="4040"/>
                      <a:pt x="458201" y="1996"/>
                      <a:pt x="455351" y="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408272" y="333238"/>
                <a:ext cx="468146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468146" h="132848" extrusionOk="0">
                    <a:moveTo>
                      <a:pt x="460999" y="885"/>
                    </a:moveTo>
                    <a:cubicBezTo>
                      <a:pt x="458193" y="-331"/>
                      <a:pt x="454801" y="-275"/>
                      <a:pt x="451733" y="936"/>
                    </a:cubicBezTo>
                    <a:cubicBezTo>
                      <a:pt x="451154" y="1166"/>
                      <a:pt x="415785" y="14515"/>
                      <a:pt x="402758" y="19264"/>
                    </a:cubicBezTo>
                    <a:cubicBezTo>
                      <a:pt x="365544" y="32830"/>
                      <a:pt x="327378" y="45776"/>
                      <a:pt x="290152" y="57330"/>
                    </a:cubicBezTo>
                    <a:cubicBezTo>
                      <a:pt x="272866" y="62694"/>
                      <a:pt x="256156" y="67517"/>
                      <a:pt x="240210" y="71914"/>
                    </a:cubicBezTo>
                    <a:cubicBezTo>
                      <a:pt x="229268" y="74930"/>
                      <a:pt x="218913" y="77978"/>
                      <a:pt x="208776" y="80468"/>
                    </a:cubicBezTo>
                    <a:cubicBezTo>
                      <a:pt x="160757" y="92268"/>
                      <a:pt x="113309" y="100065"/>
                      <a:pt x="68833" y="104841"/>
                    </a:cubicBezTo>
                    <a:cubicBezTo>
                      <a:pt x="53284" y="106509"/>
                      <a:pt x="39301" y="107764"/>
                      <a:pt x="26955" y="108501"/>
                    </a:cubicBezTo>
                    <a:cubicBezTo>
                      <a:pt x="22652" y="108756"/>
                      <a:pt x="12560" y="109007"/>
                      <a:pt x="11944" y="109019"/>
                    </a:cubicBezTo>
                    <a:cubicBezTo>
                      <a:pt x="5350" y="109153"/>
                      <a:pt x="-131" y="114626"/>
                      <a:pt x="2" y="121216"/>
                    </a:cubicBezTo>
                    <a:cubicBezTo>
                      <a:pt x="140" y="127811"/>
                      <a:pt x="5743" y="132980"/>
                      <a:pt x="12337" y="132846"/>
                    </a:cubicBezTo>
                    <a:cubicBezTo>
                      <a:pt x="13102" y="132830"/>
                      <a:pt x="23635" y="132555"/>
                      <a:pt x="28104" y="132288"/>
                    </a:cubicBezTo>
                    <a:cubicBezTo>
                      <a:pt x="40819" y="131531"/>
                      <a:pt x="55563" y="130256"/>
                      <a:pt x="71500" y="128543"/>
                    </a:cubicBezTo>
                    <a:cubicBezTo>
                      <a:pt x="116981" y="123661"/>
                      <a:pt x="165170" y="115634"/>
                      <a:pt x="214294" y="103562"/>
                    </a:cubicBezTo>
                    <a:cubicBezTo>
                      <a:pt x="224653" y="101016"/>
                      <a:pt x="235644" y="98170"/>
                      <a:pt x="246796" y="95098"/>
                    </a:cubicBezTo>
                    <a:cubicBezTo>
                      <a:pt x="263001" y="90633"/>
                      <a:pt x="279663" y="85775"/>
                      <a:pt x="297183" y="80338"/>
                    </a:cubicBezTo>
                    <a:cubicBezTo>
                      <a:pt x="334819" y="68659"/>
                      <a:pt x="373575" y="55434"/>
                      <a:pt x="411130" y="41745"/>
                    </a:cubicBezTo>
                    <a:cubicBezTo>
                      <a:pt x="424270" y="36954"/>
                      <a:pt x="460068" y="23174"/>
                      <a:pt x="460687" y="22929"/>
                    </a:cubicBezTo>
                    <a:cubicBezTo>
                      <a:pt x="466820" y="20509"/>
                      <a:pt x="469714" y="13814"/>
                      <a:pt x="467294" y="7680"/>
                    </a:cubicBezTo>
                    <a:cubicBezTo>
                      <a:pt x="466083" y="4614"/>
                      <a:pt x="463800" y="2101"/>
                      <a:pt x="460999" y="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1" name="Google Shape;351;p4"/>
          <p:cNvGrpSpPr/>
          <p:nvPr/>
        </p:nvGrpSpPr>
        <p:grpSpPr>
          <a:xfrm>
            <a:off x="89258" y="5403483"/>
            <a:ext cx="1407659" cy="1447661"/>
            <a:chOff x="89258" y="5403483"/>
            <a:chExt cx="1407659" cy="1447661"/>
          </a:xfrm>
        </p:grpSpPr>
        <p:sp>
          <p:nvSpPr>
            <p:cNvPr id="352" name="Google Shape;352;p4"/>
            <p:cNvSpPr/>
            <p:nvPr/>
          </p:nvSpPr>
          <p:spPr>
            <a:xfrm rot="-2115460">
              <a:off x="433084" y="5695248"/>
              <a:ext cx="742134" cy="8953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-2115460">
              <a:off x="416609" y="5661686"/>
              <a:ext cx="742134" cy="895373"/>
            </a:xfrm>
            <a:prstGeom prst="rect">
              <a:avLst/>
            </a:pr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rot="-2116214">
              <a:off x="590764" y="6418207"/>
              <a:ext cx="941407" cy="17737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 rot="-2116214">
              <a:off x="54005" y="5659046"/>
              <a:ext cx="941407" cy="17737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grpSp>
          <p:nvGrpSpPr>
            <p:cNvPr id="356" name="Google Shape;356;p4"/>
            <p:cNvGrpSpPr/>
            <p:nvPr/>
          </p:nvGrpSpPr>
          <p:grpSpPr>
            <a:xfrm rot="-1365696">
              <a:off x="355610" y="5799951"/>
              <a:ext cx="863953" cy="618711"/>
              <a:chOff x="3382636" y="190450"/>
              <a:chExt cx="507919" cy="363741"/>
            </a:xfrm>
          </p:grpSpPr>
          <p:sp>
            <p:nvSpPr>
              <p:cNvPr id="357" name="Google Shape;357;p4"/>
              <p:cNvSpPr/>
              <p:nvPr/>
            </p:nvSpPr>
            <p:spPr>
              <a:xfrm>
                <a:off x="3390688" y="240058"/>
                <a:ext cx="468120" cy="138108"/>
              </a:xfrm>
              <a:custGeom>
                <a:avLst/>
                <a:gdLst/>
                <a:ahLst/>
                <a:cxnLst/>
                <a:rect l="l" t="t" r="r" b="b"/>
                <a:pathLst>
                  <a:path w="468120" h="138108" extrusionOk="0">
                    <a:moveTo>
                      <a:pt x="461864" y="1289"/>
                    </a:moveTo>
                    <a:cubicBezTo>
                      <a:pt x="459164" y="-135"/>
                      <a:pt x="455711" y="-393"/>
                      <a:pt x="452561" y="583"/>
                    </a:cubicBezTo>
                    <a:cubicBezTo>
                      <a:pt x="451885" y="793"/>
                      <a:pt x="411926" y="12904"/>
                      <a:pt x="397268" y="17282"/>
                    </a:cubicBezTo>
                    <a:cubicBezTo>
                      <a:pt x="355390" y="29791"/>
                      <a:pt x="312820" y="42278"/>
                      <a:pt x="272553" y="53428"/>
                    </a:cubicBezTo>
                    <a:cubicBezTo>
                      <a:pt x="266149" y="55202"/>
                      <a:pt x="220786" y="67476"/>
                      <a:pt x="205630" y="71371"/>
                    </a:cubicBezTo>
                    <a:cubicBezTo>
                      <a:pt x="157234" y="83805"/>
                      <a:pt x="109859" y="94610"/>
                      <a:pt x="65965" y="103626"/>
                    </a:cubicBezTo>
                    <a:cubicBezTo>
                      <a:pt x="50611" y="106780"/>
                      <a:pt x="16671" y="113223"/>
                      <a:pt x="13506" y="113789"/>
                    </a:cubicBezTo>
                    <a:cubicBezTo>
                      <a:pt x="11619" y="114128"/>
                      <a:pt x="10538" y="114331"/>
                      <a:pt x="9895" y="114443"/>
                    </a:cubicBezTo>
                    <a:cubicBezTo>
                      <a:pt x="3398" y="115560"/>
                      <a:pt x="-942" y="121844"/>
                      <a:pt x="175" y="128343"/>
                    </a:cubicBezTo>
                    <a:cubicBezTo>
                      <a:pt x="1293" y="134842"/>
                      <a:pt x="7268" y="139047"/>
                      <a:pt x="13765" y="137929"/>
                    </a:cubicBezTo>
                    <a:cubicBezTo>
                      <a:pt x="14461" y="137810"/>
                      <a:pt x="24800" y="135767"/>
                      <a:pt x="29095" y="134963"/>
                    </a:cubicBezTo>
                    <a:cubicBezTo>
                      <a:pt x="41353" y="132671"/>
                      <a:pt x="55541" y="130078"/>
                      <a:pt x="71038" y="126895"/>
                    </a:cubicBezTo>
                    <a:cubicBezTo>
                      <a:pt x="115296" y="117805"/>
                      <a:pt x="162663" y="107135"/>
                      <a:pt x="211459" y="94598"/>
                    </a:cubicBezTo>
                    <a:cubicBezTo>
                      <a:pt x="226733" y="90674"/>
                      <a:pt x="272525" y="77950"/>
                      <a:pt x="278961" y="76168"/>
                    </a:cubicBezTo>
                    <a:cubicBezTo>
                      <a:pt x="319398" y="64969"/>
                      <a:pt x="361968" y="52708"/>
                      <a:pt x="403988" y="40157"/>
                    </a:cubicBezTo>
                    <a:cubicBezTo>
                      <a:pt x="418695" y="35764"/>
                      <a:pt x="459026" y="23498"/>
                      <a:pt x="459726" y="23281"/>
                    </a:cubicBezTo>
                    <a:cubicBezTo>
                      <a:pt x="466025" y="21328"/>
                      <a:pt x="469535" y="14870"/>
                      <a:pt x="467580" y="8572"/>
                    </a:cubicBezTo>
                    <a:cubicBezTo>
                      <a:pt x="466604" y="5423"/>
                      <a:pt x="464568" y="2713"/>
                      <a:pt x="461864" y="12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382636" y="190450"/>
                <a:ext cx="464701" cy="136953"/>
              </a:xfrm>
              <a:custGeom>
                <a:avLst/>
                <a:gdLst/>
                <a:ahLst/>
                <a:cxnLst/>
                <a:rect l="l" t="t" r="r" b="b"/>
                <a:pathLst>
                  <a:path w="464701" h="136953" extrusionOk="0">
                    <a:moveTo>
                      <a:pt x="457601" y="1046"/>
                    </a:moveTo>
                    <a:cubicBezTo>
                      <a:pt x="454811" y="-204"/>
                      <a:pt x="451553" y="-387"/>
                      <a:pt x="448472" y="786"/>
                    </a:cubicBezTo>
                    <a:cubicBezTo>
                      <a:pt x="447865" y="1017"/>
                      <a:pt x="411485" y="14442"/>
                      <a:pt x="397980" y="19197"/>
                    </a:cubicBezTo>
                    <a:cubicBezTo>
                      <a:pt x="359409" y="32784"/>
                      <a:pt x="319625" y="46065"/>
                      <a:pt x="281139" y="57646"/>
                    </a:cubicBezTo>
                    <a:cubicBezTo>
                      <a:pt x="264359" y="62696"/>
                      <a:pt x="248224" y="67189"/>
                      <a:pt x="232671" y="71389"/>
                    </a:cubicBezTo>
                    <a:cubicBezTo>
                      <a:pt x="226773" y="72983"/>
                      <a:pt x="220834" y="74538"/>
                      <a:pt x="215151" y="75994"/>
                    </a:cubicBezTo>
                    <a:cubicBezTo>
                      <a:pt x="167318" y="88252"/>
                      <a:pt x="118611" y="97882"/>
                      <a:pt x="71669" y="105116"/>
                    </a:cubicBezTo>
                    <a:cubicBezTo>
                      <a:pt x="55245" y="107648"/>
                      <a:pt x="40506" y="109733"/>
                      <a:pt x="27196" y="111348"/>
                    </a:cubicBezTo>
                    <a:cubicBezTo>
                      <a:pt x="22549" y="111912"/>
                      <a:pt x="11283" y="112949"/>
                      <a:pt x="10578" y="113017"/>
                    </a:cubicBezTo>
                    <a:cubicBezTo>
                      <a:pt x="4017" y="113645"/>
                      <a:pt x="-570" y="119639"/>
                      <a:pt x="57" y="126202"/>
                    </a:cubicBezTo>
                    <a:cubicBezTo>
                      <a:pt x="685" y="132766"/>
                      <a:pt x="6235" y="137525"/>
                      <a:pt x="12797" y="136898"/>
                    </a:cubicBezTo>
                    <a:cubicBezTo>
                      <a:pt x="13594" y="136822"/>
                      <a:pt x="25107" y="135629"/>
                      <a:pt x="29864" y="135053"/>
                    </a:cubicBezTo>
                    <a:cubicBezTo>
                      <a:pt x="43417" y="133407"/>
                      <a:pt x="58852" y="131173"/>
                      <a:pt x="75539" y="128602"/>
                    </a:cubicBezTo>
                    <a:cubicBezTo>
                      <a:pt x="123201" y="121256"/>
                      <a:pt x="172641" y="111825"/>
                      <a:pt x="221291" y="99356"/>
                    </a:cubicBezTo>
                    <a:cubicBezTo>
                      <a:pt x="227076" y="97874"/>
                      <a:pt x="232950" y="96060"/>
                      <a:pt x="238945" y="94440"/>
                    </a:cubicBezTo>
                    <a:cubicBezTo>
                      <a:pt x="254725" y="90178"/>
                      <a:pt x="271318" y="85457"/>
                      <a:pt x="288308" y="80345"/>
                    </a:cubicBezTo>
                    <a:cubicBezTo>
                      <a:pt x="327178" y="68647"/>
                      <a:pt x="367008" y="55555"/>
                      <a:pt x="405906" y="41854"/>
                    </a:cubicBezTo>
                    <a:cubicBezTo>
                      <a:pt x="419516" y="37059"/>
                      <a:pt x="456512" y="23647"/>
                      <a:pt x="457151" y="23402"/>
                    </a:cubicBezTo>
                    <a:cubicBezTo>
                      <a:pt x="463317" y="21056"/>
                      <a:pt x="466240" y="14005"/>
                      <a:pt x="463896" y="7842"/>
                    </a:cubicBezTo>
                    <a:cubicBezTo>
                      <a:pt x="462722" y="4760"/>
                      <a:pt x="460386" y="2297"/>
                      <a:pt x="457601" y="10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3403213" y="288094"/>
                <a:ext cx="462110" cy="139893"/>
              </a:xfrm>
              <a:custGeom>
                <a:avLst/>
                <a:gdLst/>
                <a:ahLst/>
                <a:cxnLst/>
                <a:rect l="l" t="t" r="r" b="b"/>
                <a:pathLst>
                  <a:path w="462110" h="139893" extrusionOk="0">
                    <a:moveTo>
                      <a:pt x="454395" y="821"/>
                    </a:moveTo>
                    <a:cubicBezTo>
                      <a:pt x="451553" y="-300"/>
                      <a:pt x="448464" y="-306"/>
                      <a:pt x="445440" y="1007"/>
                    </a:cubicBezTo>
                    <a:cubicBezTo>
                      <a:pt x="444035" y="1617"/>
                      <a:pt x="441024" y="2973"/>
                      <a:pt x="436384" y="4845"/>
                    </a:cubicBezTo>
                    <a:cubicBezTo>
                      <a:pt x="428584" y="7995"/>
                      <a:pt x="419026" y="11665"/>
                      <a:pt x="407526" y="15995"/>
                    </a:cubicBezTo>
                    <a:cubicBezTo>
                      <a:pt x="374570" y="28400"/>
                      <a:pt x="333044" y="43136"/>
                      <a:pt x="282467" y="59756"/>
                    </a:cubicBezTo>
                    <a:cubicBezTo>
                      <a:pt x="255441" y="68636"/>
                      <a:pt x="224579" y="76663"/>
                      <a:pt x="190846" y="84368"/>
                    </a:cubicBezTo>
                    <a:cubicBezTo>
                      <a:pt x="150393" y="93607"/>
                      <a:pt x="107871" y="101627"/>
                      <a:pt x="65912" y="108221"/>
                    </a:cubicBezTo>
                    <a:cubicBezTo>
                      <a:pt x="51222" y="110529"/>
                      <a:pt x="17440" y="115349"/>
                      <a:pt x="14218" y="115759"/>
                    </a:cubicBezTo>
                    <a:cubicBezTo>
                      <a:pt x="12299" y="116004"/>
                      <a:pt x="10959" y="116199"/>
                      <a:pt x="10299" y="116278"/>
                    </a:cubicBezTo>
                    <a:cubicBezTo>
                      <a:pt x="3749" y="117062"/>
                      <a:pt x="-695" y="123049"/>
                      <a:pt x="90" y="129599"/>
                    </a:cubicBezTo>
                    <a:cubicBezTo>
                      <a:pt x="871" y="136145"/>
                      <a:pt x="6862" y="140589"/>
                      <a:pt x="13408" y="139804"/>
                    </a:cubicBezTo>
                    <a:cubicBezTo>
                      <a:pt x="14129" y="139719"/>
                      <a:pt x="24346" y="138492"/>
                      <a:pt x="28649" y="137910"/>
                    </a:cubicBezTo>
                    <a:cubicBezTo>
                      <a:pt x="40919" y="136242"/>
                      <a:pt x="54788" y="134351"/>
                      <a:pt x="69645" y="132019"/>
                    </a:cubicBezTo>
                    <a:cubicBezTo>
                      <a:pt x="112106" y="125344"/>
                      <a:pt x="155186" y="117147"/>
                      <a:pt x="196225" y="107771"/>
                    </a:cubicBezTo>
                    <a:cubicBezTo>
                      <a:pt x="230635" y="99912"/>
                      <a:pt x="262283" y="91410"/>
                      <a:pt x="290081" y="82277"/>
                    </a:cubicBezTo>
                    <a:cubicBezTo>
                      <a:pt x="340974" y="65554"/>
                      <a:pt x="382617" y="51002"/>
                      <a:pt x="415893" y="38476"/>
                    </a:cubicBezTo>
                    <a:cubicBezTo>
                      <a:pt x="427572" y="34080"/>
                      <a:pt x="437360" y="30060"/>
                      <a:pt x="445335" y="26838"/>
                    </a:cubicBezTo>
                    <a:cubicBezTo>
                      <a:pt x="450165" y="24889"/>
                      <a:pt x="453245" y="23517"/>
                      <a:pt x="454840" y="22824"/>
                    </a:cubicBezTo>
                    <a:cubicBezTo>
                      <a:pt x="460888" y="20198"/>
                      <a:pt x="463762" y="13490"/>
                      <a:pt x="461135" y="7440"/>
                    </a:cubicBezTo>
                    <a:cubicBezTo>
                      <a:pt x="459823" y="4416"/>
                      <a:pt x="457236" y="1943"/>
                      <a:pt x="454395" y="8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415928" y="369398"/>
                <a:ext cx="466921" cy="133479"/>
              </a:xfrm>
              <a:custGeom>
                <a:avLst/>
                <a:gdLst/>
                <a:ahLst/>
                <a:cxnLst/>
                <a:rect l="l" t="t" r="r" b="b"/>
                <a:pathLst>
                  <a:path w="466921" h="133479" extrusionOk="0">
                    <a:moveTo>
                      <a:pt x="459171" y="979"/>
                    </a:moveTo>
                    <a:cubicBezTo>
                      <a:pt x="456346" y="-187"/>
                      <a:pt x="453394" y="-411"/>
                      <a:pt x="450350" y="854"/>
                    </a:cubicBezTo>
                    <a:cubicBezTo>
                      <a:pt x="449788" y="1088"/>
                      <a:pt x="415354" y="14855"/>
                      <a:pt x="402623" y="19721"/>
                    </a:cubicBezTo>
                    <a:cubicBezTo>
                      <a:pt x="366246" y="33624"/>
                      <a:pt x="328777" y="46926"/>
                      <a:pt x="292190" y="58731"/>
                    </a:cubicBezTo>
                    <a:cubicBezTo>
                      <a:pt x="273123" y="64884"/>
                      <a:pt x="254648" y="70689"/>
                      <a:pt x="237208" y="75563"/>
                    </a:cubicBezTo>
                    <a:cubicBezTo>
                      <a:pt x="226959" y="78429"/>
                      <a:pt x="217085" y="81056"/>
                      <a:pt x="207560" y="83416"/>
                    </a:cubicBezTo>
                    <a:cubicBezTo>
                      <a:pt x="159744" y="95249"/>
                      <a:pt x="112635" y="102681"/>
                      <a:pt x="68466" y="106677"/>
                    </a:cubicBezTo>
                    <a:cubicBezTo>
                      <a:pt x="53031" y="108073"/>
                      <a:pt x="39235" y="108964"/>
                      <a:pt x="26993" y="109401"/>
                    </a:cubicBezTo>
                    <a:cubicBezTo>
                      <a:pt x="22731" y="109555"/>
                      <a:pt x="12720" y="109616"/>
                      <a:pt x="12116" y="109608"/>
                    </a:cubicBezTo>
                    <a:cubicBezTo>
                      <a:pt x="5526" y="109555"/>
                      <a:pt x="57" y="114769"/>
                      <a:pt x="0" y="121363"/>
                    </a:cubicBezTo>
                    <a:cubicBezTo>
                      <a:pt x="-56" y="127958"/>
                      <a:pt x="5162" y="133423"/>
                      <a:pt x="11752" y="133479"/>
                    </a:cubicBezTo>
                    <a:cubicBezTo>
                      <a:pt x="12521" y="133487"/>
                      <a:pt x="23378" y="133216"/>
                      <a:pt x="27831" y="133054"/>
                    </a:cubicBezTo>
                    <a:cubicBezTo>
                      <a:pt x="40498" y="132601"/>
                      <a:pt x="54941" y="131682"/>
                      <a:pt x="70822" y="130245"/>
                    </a:cubicBezTo>
                    <a:cubicBezTo>
                      <a:pt x="116137" y="126148"/>
                      <a:pt x="164322" y="118785"/>
                      <a:pt x="213389" y="106644"/>
                    </a:cubicBezTo>
                    <a:cubicBezTo>
                      <a:pt x="223153" y="104228"/>
                      <a:pt x="233144" y="101232"/>
                      <a:pt x="243621" y="98305"/>
                    </a:cubicBezTo>
                    <a:cubicBezTo>
                      <a:pt x="261380" y="93338"/>
                      <a:pt x="280005" y="87675"/>
                      <a:pt x="299359" y="81429"/>
                    </a:cubicBezTo>
                    <a:cubicBezTo>
                      <a:pt x="336384" y="69479"/>
                      <a:pt x="374387" y="55934"/>
                      <a:pt x="411128" y="41891"/>
                    </a:cubicBezTo>
                    <a:cubicBezTo>
                      <a:pt x="423985" y="36976"/>
                      <a:pt x="458697" y="23099"/>
                      <a:pt x="459305" y="22847"/>
                    </a:cubicBezTo>
                    <a:cubicBezTo>
                      <a:pt x="465393" y="20316"/>
                      <a:pt x="468579" y="13376"/>
                      <a:pt x="466049" y="7286"/>
                    </a:cubicBezTo>
                    <a:cubicBezTo>
                      <a:pt x="464782" y="4242"/>
                      <a:pt x="461993" y="2145"/>
                      <a:pt x="459171" y="9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3427626" y="417665"/>
                <a:ext cx="462929" cy="136526"/>
              </a:xfrm>
              <a:custGeom>
                <a:avLst/>
                <a:gdLst/>
                <a:ahLst/>
                <a:cxnLst/>
                <a:rect l="l" t="t" r="r" b="b"/>
                <a:pathLst>
                  <a:path w="462929" h="136526" extrusionOk="0">
                    <a:moveTo>
                      <a:pt x="455351" y="886"/>
                    </a:moveTo>
                    <a:cubicBezTo>
                      <a:pt x="452505" y="-223"/>
                      <a:pt x="449109" y="-385"/>
                      <a:pt x="446089" y="939"/>
                    </a:cubicBezTo>
                    <a:cubicBezTo>
                      <a:pt x="445546" y="1178"/>
                      <a:pt x="412384" y="15197"/>
                      <a:pt x="400050" y="20168"/>
                    </a:cubicBezTo>
                    <a:cubicBezTo>
                      <a:pt x="364811" y="34373"/>
                      <a:pt x="328406" y="48136"/>
                      <a:pt x="292867" y="60216"/>
                    </a:cubicBezTo>
                    <a:cubicBezTo>
                      <a:pt x="273072" y="66944"/>
                      <a:pt x="253965" y="72834"/>
                      <a:pt x="235963" y="78064"/>
                    </a:cubicBezTo>
                    <a:cubicBezTo>
                      <a:pt x="225061" y="81234"/>
                      <a:pt x="214572" y="84092"/>
                      <a:pt x="204533" y="86622"/>
                    </a:cubicBezTo>
                    <a:cubicBezTo>
                      <a:pt x="157425" y="98503"/>
                      <a:pt x="111123" y="105915"/>
                      <a:pt x="67710" y="109761"/>
                    </a:cubicBezTo>
                    <a:cubicBezTo>
                      <a:pt x="52538" y="111105"/>
                      <a:pt x="39013" y="112064"/>
                      <a:pt x="26994" y="112445"/>
                    </a:cubicBezTo>
                    <a:cubicBezTo>
                      <a:pt x="22809" y="112574"/>
                      <a:pt x="12704" y="112659"/>
                      <a:pt x="12118" y="112651"/>
                    </a:cubicBezTo>
                    <a:cubicBezTo>
                      <a:pt x="5523" y="112550"/>
                      <a:pt x="99" y="117813"/>
                      <a:pt x="1" y="124403"/>
                    </a:cubicBezTo>
                    <a:cubicBezTo>
                      <a:pt x="-100" y="130997"/>
                      <a:pt x="5159" y="136422"/>
                      <a:pt x="11753" y="136519"/>
                    </a:cubicBezTo>
                    <a:cubicBezTo>
                      <a:pt x="12514" y="136531"/>
                      <a:pt x="23315" y="136547"/>
                      <a:pt x="27699" y="136406"/>
                    </a:cubicBezTo>
                    <a:cubicBezTo>
                      <a:pt x="40159" y="136013"/>
                      <a:pt x="54295" y="135025"/>
                      <a:pt x="69929" y="133641"/>
                    </a:cubicBezTo>
                    <a:cubicBezTo>
                      <a:pt x="114535" y="129690"/>
                      <a:pt x="161951" y="122055"/>
                      <a:pt x="210358" y="109850"/>
                    </a:cubicBezTo>
                    <a:cubicBezTo>
                      <a:pt x="220689" y="107247"/>
                      <a:pt x="231518" y="104187"/>
                      <a:pt x="242687" y="100940"/>
                    </a:cubicBezTo>
                    <a:cubicBezTo>
                      <a:pt x="261049" y="95605"/>
                      <a:pt x="280363" y="89573"/>
                      <a:pt x="300478" y="82740"/>
                    </a:cubicBezTo>
                    <a:cubicBezTo>
                      <a:pt x="336482" y="70502"/>
                      <a:pt x="373243" y="56832"/>
                      <a:pt x="408866" y="42473"/>
                    </a:cubicBezTo>
                    <a:cubicBezTo>
                      <a:pt x="421330" y="37449"/>
                      <a:pt x="455209" y="23147"/>
                      <a:pt x="455796" y="22888"/>
                    </a:cubicBezTo>
                    <a:cubicBezTo>
                      <a:pt x="461836" y="20241"/>
                      <a:pt x="464569" y="13100"/>
                      <a:pt x="461917" y="7060"/>
                    </a:cubicBezTo>
                    <a:cubicBezTo>
                      <a:pt x="460593" y="4040"/>
                      <a:pt x="458201" y="1996"/>
                      <a:pt x="455351" y="8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3408272" y="333238"/>
                <a:ext cx="468146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468146" h="132848" extrusionOk="0">
                    <a:moveTo>
                      <a:pt x="460999" y="885"/>
                    </a:moveTo>
                    <a:cubicBezTo>
                      <a:pt x="458193" y="-331"/>
                      <a:pt x="454801" y="-275"/>
                      <a:pt x="451733" y="936"/>
                    </a:cubicBezTo>
                    <a:cubicBezTo>
                      <a:pt x="451154" y="1166"/>
                      <a:pt x="415785" y="14515"/>
                      <a:pt x="402758" y="19264"/>
                    </a:cubicBezTo>
                    <a:cubicBezTo>
                      <a:pt x="365544" y="32830"/>
                      <a:pt x="327378" y="45776"/>
                      <a:pt x="290152" y="57330"/>
                    </a:cubicBezTo>
                    <a:cubicBezTo>
                      <a:pt x="272866" y="62694"/>
                      <a:pt x="256156" y="67517"/>
                      <a:pt x="240210" y="71914"/>
                    </a:cubicBezTo>
                    <a:cubicBezTo>
                      <a:pt x="229268" y="74930"/>
                      <a:pt x="218913" y="77978"/>
                      <a:pt x="208776" y="80468"/>
                    </a:cubicBezTo>
                    <a:cubicBezTo>
                      <a:pt x="160757" y="92268"/>
                      <a:pt x="113309" y="100065"/>
                      <a:pt x="68833" y="104841"/>
                    </a:cubicBezTo>
                    <a:cubicBezTo>
                      <a:pt x="53284" y="106509"/>
                      <a:pt x="39301" y="107764"/>
                      <a:pt x="26955" y="108501"/>
                    </a:cubicBezTo>
                    <a:cubicBezTo>
                      <a:pt x="22652" y="108756"/>
                      <a:pt x="12560" y="109007"/>
                      <a:pt x="11944" y="109019"/>
                    </a:cubicBezTo>
                    <a:cubicBezTo>
                      <a:pt x="5350" y="109153"/>
                      <a:pt x="-131" y="114626"/>
                      <a:pt x="2" y="121216"/>
                    </a:cubicBezTo>
                    <a:cubicBezTo>
                      <a:pt x="140" y="127811"/>
                      <a:pt x="5743" y="132980"/>
                      <a:pt x="12337" y="132846"/>
                    </a:cubicBezTo>
                    <a:cubicBezTo>
                      <a:pt x="13102" y="132830"/>
                      <a:pt x="23635" y="132555"/>
                      <a:pt x="28104" y="132288"/>
                    </a:cubicBezTo>
                    <a:cubicBezTo>
                      <a:pt x="40819" y="131531"/>
                      <a:pt x="55563" y="130256"/>
                      <a:pt x="71500" y="128543"/>
                    </a:cubicBezTo>
                    <a:cubicBezTo>
                      <a:pt x="116981" y="123661"/>
                      <a:pt x="165170" y="115634"/>
                      <a:pt x="214294" y="103562"/>
                    </a:cubicBezTo>
                    <a:cubicBezTo>
                      <a:pt x="224653" y="101016"/>
                      <a:pt x="235644" y="98170"/>
                      <a:pt x="246796" y="95098"/>
                    </a:cubicBezTo>
                    <a:cubicBezTo>
                      <a:pt x="263001" y="90633"/>
                      <a:pt x="279663" y="85775"/>
                      <a:pt x="297183" y="80338"/>
                    </a:cubicBezTo>
                    <a:cubicBezTo>
                      <a:pt x="334819" y="68659"/>
                      <a:pt x="373575" y="55434"/>
                      <a:pt x="411130" y="41745"/>
                    </a:cubicBezTo>
                    <a:cubicBezTo>
                      <a:pt x="424270" y="36954"/>
                      <a:pt x="460068" y="23174"/>
                      <a:pt x="460687" y="22929"/>
                    </a:cubicBezTo>
                    <a:cubicBezTo>
                      <a:pt x="466820" y="20509"/>
                      <a:pt x="469714" y="13814"/>
                      <a:pt x="467294" y="7680"/>
                    </a:cubicBezTo>
                    <a:cubicBezTo>
                      <a:pt x="466083" y="4614"/>
                      <a:pt x="463800" y="2101"/>
                      <a:pt x="460999" y="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3" name="Google Shape;363;p4"/>
          <p:cNvGrpSpPr/>
          <p:nvPr/>
        </p:nvGrpSpPr>
        <p:grpSpPr>
          <a:xfrm rot="7560781">
            <a:off x="9003932" y="4519884"/>
            <a:ext cx="2868570" cy="2745417"/>
            <a:chOff x="2643121" y="3033568"/>
            <a:chExt cx="1686293" cy="1613897"/>
          </a:xfrm>
        </p:grpSpPr>
        <p:sp>
          <p:nvSpPr>
            <p:cNvPr id="364" name="Google Shape;364;p4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4"/>
          <p:cNvSpPr txBox="1">
            <a:spLocks noGrp="1"/>
          </p:cNvSpPr>
          <p:nvPr>
            <p:ph type="title"/>
          </p:nvPr>
        </p:nvSpPr>
        <p:spPr>
          <a:xfrm>
            <a:off x="1373700" y="1325363"/>
            <a:ext cx="9444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"/>
          <p:cNvSpPr txBox="1">
            <a:spLocks noGrp="1"/>
          </p:cNvSpPr>
          <p:nvPr>
            <p:ph type="body" idx="1"/>
          </p:nvPr>
        </p:nvSpPr>
        <p:spPr>
          <a:xfrm>
            <a:off x="1373700" y="2268627"/>
            <a:ext cx="9444600" cy="323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371" name="Google Shape;371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8"/>
          <p:cNvGrpSpPr/>
          <p:nvPr/>
        </p:nvGrpSpPr>
        <p:grpSpPr>
          <a:xfrm>
            <a:off x="181897" y="292353"/>
            <a:ext cx="11828227" cy="6273287"/>
            <a:chOff x="1788625" y="1156175"/>
            <a:chExt cx="8619900" cy="4571700"/>
          </a:xfrm>
        </p:grpSpPr>
        <p:sp>
          <p:nvSpPr>
            <p:cNvPr id="531" name="Google Shape;531;p8"/>
            <p:cNvSpPr/>
            <p:nvPr/>
          </p:nvSpPr>
          <p:spPr>
            <a:xfrm>
              <a:off x="1788625" y="1156175"/>
              <a:ext cx="8619900" cy="4571700"/>
            </a:xfrm>
            <a:prstGeom prst="roundRect">
              <a:avLst>
                <a:gd name="adj" fmla="val 367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2186934" y="1529725"/>
              <a:ext cx="7828655" cy="3796735"/>
            </a:xfrm>
            <a:custGeom>
              <a:avLst/>
              <a:gdLst/>
              <a:ahLst/>
              <a:cxnLst/>
              <a:rect l="l" t="t" r="r" b="b"/>
              <a:pathLst>
                <a:path w="4716057" h="2287190" extrusionOk="0">
                  <a:moveTo>
                    <a:pt x="10120" y="0"/>
                  </a:moveTo>
                  <a:cubicBezTo>
                    <a:pt x="4534" y="0"/>
                    <a:pt x="0" y="4530"/>
                    <a:pt x="0" y="10120"/>
                  </a:cubicBezTo>
                  <a:cubicBezTo>
                    <a:pt x="0" y="13913"/>
                    <a:pt x="0" y="1476351"/>
                    <a:pt x="0" y="1953220"/>
                  </a:cubicBezTo>
                  <a:cubicBezTo>
                    <a:pt x="0" y="2032697"/>
                    <a:pt x="0" y="2276435"/>
                    <a:pt x="0" y="2277070"/>
                  </a:cubicBezTo>
                  <a:cubicBezTo>
                    <a:pt x="0" y="2282657"/>
                    <a:pt x="4534" y="2287191"/>
                    <a:pt x="10120" y="2287191"/>
                  </a:cubicBezTo>
                  <a:lnTo>
                    <a:pt x="4705938" y="2287191"/>
                  </a:lnTo>
                  <a:cubicBezTo>
                    <a:pt x="4711524" y="2287191"/>
                    <a:pt x="4716058" y="2282657"/>
                    <a:pt x="4716058" y="2277070"/>
                  </a:cubicBezTo>
                  <a:lnTo>
                    <a:pt x="4716058" y="1953220"/>
                  </a:lnTo>
                  <a:lnTo>
                    <a:pt x="4716058" y="10120"/>
                  </a:lnTo>
                  <a:cubicBezTo>
                    <a:pt x="4716058" y="4530"/>
                    <a:pt x="4711524" y="0"/>
                    <a:pt x="4705938" y="0"/>
                  </a:cubicBezTo>
                  <a:lnTo>
                    <a:pt x="10120" y="0"/>
                  </a:lnTo>
                  <a:close/>
                  <a:moveTo>
                    <a:pt x="20241" y="20241"/>
                  </a:moveTo>
                  <a:lnTo>
                    <a:pt x="335363" y="20241"/>
                  </a:lnTo>
                  <a:lnTo>
                    <a:pt x="335363" y="323850"/>
                  </a:lnTo>
                  <a:lnTo>
                    <a:pt x="20241" y="323850"/>
                  </a:lnTo>
                  <a:cubicBezTo>
                    <a:pt x="20241" y="251903"/>
                    <a:pt x="20241" y="23516"/>
                    <a:pt x="20241" y="20241"/>
                  </a:cubicBezTo>
                  <a:close/>
                  <a:moveTo>
                    <a:pt x="355603" y="20241"/>
                  </a:moveTo>
                  <a:lnTo>
                    <a:pt x="670851" y="20241"/>
                  </a:lnTo>
                  <a:lnTo>
                    <a:pt x="670851" y="323850"/>
                  </a:lnTo>
                  <a:lnTo>
                    <a:pt x="355603" y="323850"/>
                  </a:lnTo>
                  <a:lnTo>
                    <a:pt x="355603" y="20241"/>
                  </a:lnTo>
                  <a:close/>
                  <a:moveTo>
                    <a:pt x="691092" y="20241"/>
                  </a:moveTo>
                  <a:lnTo>
                    <a:pt x="1006214" y="20241"/>
                  </a:lnTo>
                  <a:lnTo>
                    <a:pt x="1006214" y="323850"/>
                  </a:lnTo>
                  <a:lnTo>
                    <a:pt x="691092" y="323850"/>
                  </a:lnTo>
                  <a:lnTo>
                    <a:pt x="691092" y="20241"/>
                  </a:lnTo>
                  <a:close/>
                  <a:moveTo>
                    <a:pt x="1026455" y="20241"/>
                  </a:moveTo>
                  <a:lnTo>
                    <a:pt x="1341702" y="20241"/>
                  </a:lnTo>
                  <a:lnTo>
                    <a:pt x="1341702" y="323850"/>
                  </a:lnTo>
                  <a:lnTo>
                    <a:pt x="1026455" y="323850"/>
                  </a:lnTo>
                  <a:lnTo>
                    <a:pt x="1026455" y="20241"/>
                  </a:lnTo>
                  <a:close/>
                  <a:moveTo>
                    <a:pt x="1361943" y="20241"/>
                  </a:moveTo>
                  <a:lnTo>
                    <a:pt x="1677065" y="20241"/>
                  </a:lnTo>
                  <a:lnTo>
                    <a:pt x="1677065" y="323850"/>
                  </a:lnTo>
                  <a:lnTo>
                    <a:pt x="1361943" y="323850"/>
                  </a:lnTo>
                  <a:lnTo>
                    <a:pt x="1361943" y="20241"/>
                  </a:lnTo>
                  <a:close/>
                  <a:moveTo>
                    <a:pt x="1697306" y="20241"/>
                  </a:moveTo>
                  <a:lnTo>
                    <a:pt x="2012554" y="20241"/>
                  </a:lnTo>
                  <a:lnTo>
                    <a:pt x="2012554" y="323850"/>
                  </a:lnTo>
                  <a:lnTo>
                    <a:pt x="1697306" y="323850"/>
                  </a:lnTo>
                  <a:lnTo>
                    <a:pt x="1697306" y="20241"/>
                  </a:lnTo>
                  <a:close/>
                  <a:moveTo>
                    <a:pt x="2032794" y="20241"/>
                  </a:moveTo>
                  <a:lnTo>
                    <a:pt x="2347913" y="20241"/>
                  </a:lnTo>
                  <a:lnTo>
                    <a:pt x="2347913" y="323850"/>
                  </a:lnTo>
                  <a:lnTo>
                    <a:pt x="2032794" y="323850"/>
                  </a:lnTo>
                  <a:lnTo>
                    <a:pt x="2032794" y="20241"/>
                  </a:lnTo>
                  <a:close/>
                  <a:moveTo>
                    <a:pt x="2368153" y="20241"/>
                  </a:moveTo>
                  <a:lnTo>
                    <a:pt x="2683292" y="20241"/>
                  </a:lnTo>
                  <a:lnTo>
                    <a:pt x="2683292" y="323850"/>
                  </a:lnTo>
                  <a:lnTo>
                    <a:pt x="2368153" y="323850"/>
                  </a:lnTo>
                  <a:lnTo>
                    <a:pt x="2368153" y="20241"/>
                  </a:lnTo>
                  <a:close/>
                  <a:moveTo>
                    <a:pt x="2703532" y="20241"/>
                  </a:moveTo>
                  <a:lnTo>
                    <a:pt x="3018760" y="20241"/>
                  </a:lnTo>
                  <a:lnTo>
                    <a:pt x="3018760" y="323850"/>
                  </a:lnTo>
                  <a:lnTo>
                    <a:pt x="2703532" y="323850"/>
                  </a:lnTo>
                  <a:lnTo>
                    <a:pt x="2703532" y="20241"/>
                  </a:lnTo>
                  <a:close/>
                  <a:moveTo>
                    <a:pt x="3039000" y="20241"/>
                  </a:moveTo>
                  <a:lnTo>
                    <a:pt x="3354106" y="20241"/>
                  </a:lnTo>
                  <a:lnTo>
                    <a:pt x="3354106" y="323850"/>
                  </a:lnTo>
                  <a:lnTo>
                    <a:pt x="3039000" y="323850"/>
                  </a:lnTo>
                  <a:lnTo>
                    <a:pt x="3039000" y="20241"/>
                  </a:lnTo>
                  <a:close/>
                  <a:moveTo>
                    <a:pt x="3374347" y="20241"/>
                  </a:moveTo>
                  <a:lnTo>
                    <a:pt x="3689615" y="20241"/>
                  </a:lnTo>
                  <a:lnTo>
                    <a:pt x="3689615" y="323850"/>
                  </a:lnTo>
                  <a:lnTo>
                    <a:pt x="3374347" y="323850"/>
                  </a:lnTo>
                  <a:lnTo>
                    <a:pt x="3374347" y="20241"/>
                  </a:lnTo>
                  <a:close/>
                  <a:moveTo>
                    <a:pt x="3709856" y="20241"/>
                  </a:moveTo>
                  <a:lnTo>
                    <a:pt x="4024962" y="20241"/>
                  </a:lnTo>
                  <a:lnTo>
                    <a:pt x="4024962" y="323850"/>
                  </a:lnTo>
                  <a:lnTo>
                    <a:pt x="3709856" y="323850"/>
                  </a:lnTo>
                  <a:lnTo>
                    <a:pt x="3709856" y="20241"/>
                  </a:lnTo>
                  <a:close/>
                  <a:moveTo>
                    <a:pt x="4045202" y="20241"/>
                  </a:moveTo>
                  <a:lnTo>
                    <a:pt x="4360470" y="20241"/>
                  </a:lnTo>
                  <a:lnTo>
                    <a:pt x="4360470" y="323850"/>
                  </a:lnTo>
                  <a:lnTo>
                    <a:pt x="4045202" y="323850"/>
                  </a:lnTo>
                  <a:lnTo>
                    <a:pt x="4045202" y="20241"/>
                  </a:lnTo>
                  <a:close/>
                  <a:moveTo>
                    <a:pt x="4380711" y="20241"/>
                  </a:moveTo>
                  <a:lnTo>
                    <a:pt x="4695817" y="20241"/>
                  </a:lnTo>
                  <a:lnTo>
                    <a:pt x="4695817" y="323850"/>
                  </a:lnTo>
                  <a:lnTo>
                    <a:pt x="4380711" y="323850"/>
                  </a:lnTo>
                  <a:lnTo>
                    <a:pt x="4380711" y="20241"/>
                  </a:lnTo>
                  <a:close/>
                  <a:moveTo>
                    <a:pt x="20241" y="344091"/>
                  </a:moveTo>
                  <a:lnTo>
                    <a:pt x="335363" y="344091"/>
                  </a:lnTo>
                  <a:lnTo>
                    <a:pt x="335363" y="647700"/>
                  </a:lnTo>
                  <a:lnTo>
                    <a:pt x="20241" y="647700"/>
                  </a:lnTo>
                  <a:cubicBezTo>
                    <a:pt x="20241" y="526155"/>
                    <a:pt x="20241" y="419851"/>
                    <a:pt x="20241" y="344091"/>
                  </a:cubicBezTo>
                  <a:close/>
                  <a:moveTo>
                    <a:pt x="355603" y="344091"/>
                  </a:moveTo>
                  <a:lnTo>
                    <a:pt x="670851" y="344091"/>
                  </a:lnTo>
                  <a:lnTo>
                    <a:pt x="670851" y="647700"/>
                  </a:lnTo>
                  <a:lnTo>
                    <a:pt x="355603" y="647700"/>
                  </a:lnTo>
                  <a:lnTo>
                    <a:pt x="355603" y="344091"/>
                  </a:lnTo>
                  <a:close/>
                  <a:moveTo>
                    <a:pt x="691092" y="344091"/>
                  </a:moveTo>
                  <a:lnTo>
                    <a:pt x="1006214" y="344091"/>
                  </a:lnTo>
                  <a:lnTo>
                    <a:pt x="1006214" y="647700"/>
                  </a:lnTo>
                  <a:lnTo>
                    <a:pt x="691092" y="647700"/>
                  </a:lnTo>
                  <a:lnTo>
                    <a:pt x="691092" y="344091"/>
                  </a:lnTo>
                  <a:close/>
                  <a:moveTo>
                    <a:pt x="1026455" y="344091"/>
                  </a:moveTo>
                  <a:lnTo>
                    <a:pt x="1341702" y="344091"/>
                  </a:lnTo>
                  <a:lnTo>
                    <a:pt x="1341702" y="647700"/>
                  </a:lnTo>
                  <a:lnTo>
                    <a:pt x="1026455" y="647700"/>
                  </a:lnTo>
                  <a:lnTo>
                    <a:pt x="1026455" y="344091"/>
                  </a:lnTo>
                  <a:close/>
                  <a:moveTo>
                    <a:pt x="1361943" y="344091"/>
                  </a:moveTo>
                  <a:lnTo>
                    <a:pt x="1677065" y="344091"/>
                  </a:lnTo>
                  <a:lnTo>
                    <a:pt x="1677065" y="647700"/>
                  </a:lnTo>
                  <a:lnTo>
                    <a:pt x="1361943" y="647700"/>
                  </a:lnTo>
                  <a:lnTo>
                    <a:pt x="1361943" y="344091"/>
                  </a:lnTo>
                  <a:close/>
                  <a:moveTo>
                    <a:pt x="1697306" y="344091"/>
                  </a:moveTo>
                  <a:lnTo>
                    <a:pt x="2012554" y="344091"/>
                  </a:lnTo>
                  <a:lnTo>
                    <a:pt x="2012554" y="647700"/>
                  </a:lnTo>
                  <a:lnTo>
                    <a:pt x="1697306" y="647700"/>
                  </a:lnTo>
                  <a:lnTo>
                    <a:pt x="1697306" y="344091"/>
                  </a:lnTo>
                  <a:close/>
                  <a:moveTo>
                    <a:pt x="2032794" y="344091"/>
                  </a:moveTo>
                  <a:lnTo>
                    <a:pt x="2347913" y="344091"/>
                  </a:lnTo>
                  <a:lnTo>
                    <a:pt x="2347913" y="647700"/>
                  </a:lnTo>
                  <a:lnTo>
                    <a:pt x="2032794" y="647700"/>
                  </a:lnTo>
                  <a:lnTo>
                    <a:pt x="2032794" y="344091"/>
                  </a:lnTo>
                  <a:close/>
                  <a:moveTo>
                    <a:pt x="2368153" y="344091"/>
                  </a:moveTo>
                  <a:lnTo>
                    <a:pt x="2683292" y="344091"/>
                  </a:lnTo>
                  <a:lnTo>
                    <a:pt x="2683292" y="647700"/>
                  </a:lnTo>
                  <a:lnTo>
                    <a:pt x="2368153" y="647700"/>
                  </a:lnTo>
                  <a:lnTo>
                    <a:pt x="2368153" y="344091"/>
                  </a:lnTo>
                  <a:close/>
                  <a:moveTo>
                    <a:pt x="2703532" y="344091"/>
                  </a:moveTo>
                  <a:lnTo>
                    <a:pt x="3018760" y="344091"/>
                  </a:lnTo>
                  <a:lnTo>
                    <a:pt x="3018760" y="647700"/>
                  </a:lnTo>
                  <a:lnTo>
                    <a:pt x="2703532" y="647700"/>
                  </a:lnTo>
                  <a:lnTo>
                    <a:pt x="2703532" y="344091"/>
                  </a:lnTo>
                  <a:close/>
                  <a:moveTo>
                    <a:pt x="3039000" y="344091"/>
                  </a:moveTo>
                  <a:lnTo>
                    <a:pt x="3354106" y="344091"/>
                  </a:lnTo>
                  <a:lnTo>
                    <a:pt x="3354106" y="647700"/>
                  </a:lnTo>
                  <a:lnTo>
                    <a:pt x="3039000" y="647700"/>
                  </a:lnTo>
                  <a:lnTo>
                    <a:pt x="3039000" y="344091"/>
                  </a:lnTo>
                  <a:close/>
                  <a:moveTo>
                    <a:pt x="3374347" y="344091"/>
                  </a:moveTo>
                  <a:lnTo>
                    <a:pt x="3689615" y="344091"/>
                  </a:lnTo>
                  <a:lnTo>
                    <a:pt x="3689615" y="647700"/>
                  </a:lnTo>
                  <a:lnTo>
                    <a:pt x="3374347" y="647700"/>
                  </a:lnTo>
                  <a:lnTo>
                    <a:pt x="3374347" y="344091"/>
                  </a:lnTo>
                  <a:close/>
                  <a:moveTo>
                    <a:pt x="3709856" y="344091"/>
                  </a:moveTo>
                  <a:lnTo>
                    <a:pt x="4024962" y="344091"/>
                  </a:lnTo>
                  <a:lnTo>
                    <a:pt x="4024962" y="647700"/>
                  </a:lnTo>
                  <a:lnTo>
                    <a:pt x="3709856" y="647700"/>
                  </a:lnTo>
                  <a:lnTo>
                    <a:pt x="3709856" y="344091"/>
                  </a:lnTo>
                  <a:close/>
                  <a:moveTo>
                    <a:pt x="4045202" y="344091"/>
                  </a:moveTo>
                  <a:lnTo>
                    <a:pt x="4360470" y="344091"/>
                  </a:lnTo>
                  <a:lnTo>
                    <a:pt x="4360470" y="647700"/>
                  </a:lnTo>
                  <a:lnTo>
                    <a:pt x="4045202" y="647700"/>
                  </a:lnTo>
                  <a:lnTo>
                    <a:pt x="4045202" y="344091"/>
                  </a:lnTo>
                  <a:close/>
                  <a:moveTo>
                    <a:pt x="4380711" y="344091"/>
                  </a:moveTo>
                  <a:lnTo>
                    <a:pt x="4695817" y="344091"/>
                  </a:lnTo>
                  <a:lnTo>
                    <a:pt x="4695817" y="647700"/>
                  </a:lnTo>
                  <a:lnTo>
                    <a:pt x="4380711" y="647700"/>
                  </a:lnTo>
                  <a:lnTo>
                    <a:pt x="4380711" y="344091"/>
                  </a:lnTo>
                  <a:close/>
                  <a:moveTo>
                    <a:pt x="20241" y="667941"/>
                  </a:moveTo>
                  <a:lnTo>
                    <a:pt x="335363" y="667941"/>
                  </a:lnTo>
                  <a:lnTo>
                    <a:pt x="335363" y="971550"/>
                  </a:lnTo>
                  <a:lnTo>
                    <a:pt x="20241" y="971550"/>
                  </a:lnTo>
                  <a:cubicBezTo>
                    <a:pt x="20241" y="824826"/>
                    <a:pt x="20241" y="791769"/>
                    <a:pt x="20241" y="667941"/>
                  </a:cubicBezTo>
                  <a:close/>
                  <a:moveTo>
                    <a:pt x="355603" y="667941"/>
                  </a:moveTo>
                  <a:lnTo>
                    <a:pt x="670851" y="667941"/>
                  </a:lnTo>
                  <a:lnTo>
                    <a:pt x="670851" y="971550"/>
                  </a:lnTo>
                  <a:lnTo>
                    <a:pt x="355603" y="971550"/>
                  </a:lnTo>
                  <a:lnTo>
                    <a:pt x="355603" y="667941"/>
                  </a:lnTo>
                  <a:close/>
                  <a:moveTo>
                    <a:pt x="691092" y="667941"/>
                  </a:moveTo>
                  <a:lnTo>
                    <a:pt x="1006214" y="667941"/>
                  </a:lnTo>
                  <a:lnTo>
                    <a:pt x="1006214" y="971550"/>
                  </a:lnTo>
                  <a:lnTo>
                    <a:pt x="691092" y="971550"/>
                  </a:lnTo>
                  <a:lnTo>
                    <a:pt x="691092" y="667941"/>
                  </a:lnTo>
                  <a:close/>
                  <a:moveTo>
                    <a:pt x="1026455" y="667941"/>
                  </a:moveTo>
                  <a:lnTo>
                    <a:pt x="1341702" y="667941"/>
                  </a:lnTo>
                  <a:lnTo>
                    <a:pt x="1341702" y="971550"/>
                  </a:lnTo>
                  <a:lnTo>
                    <a:pt x="1026455" y="971550"/>
                  </a:lnTo>
                  <a:lnTo>
                    <a:pt x="1026455" y="667941"/>
                  </a:lnTo>
                  <a:close/>
                  <a:moveTo>
                    <a:pt x="1361943" y="667941"/>
                  </a:moveTo>
                  <a:lnTo>
                    <a:pt x="1677065" y="667941"/>
                  </a:lnTo>
                  <a:lnTo>
                    <a:pt x="1677065" y="971550"/>
                  </a:lnTo>
                  <a:lnTo>
                    <a:pt x="1361943" y="971550"/>
                  </a:lnTo>
                  <a:lnTo>
                    <a:pt x="1361943" y="667941"/>
                  </a:lnTo>
                  <a:close/>
                  <a:moveTo>
                    <a:pt x="1697306" y="667941"/>
                  </a:moveTo>
                  <a:lnTo>
                    <a:pt x="2012554" y="667941"/>
                  </a:lnTo>
                  <a:lnTo>
                    <a:pt x="2012554" y="971550"/>
                  </a:lnTo>
                  <a:lnTo>
                    <a:pt x="1697306" y="971550"/>
                  </a:lnTo>
                  <a:lnTo>
                    <a:pt x="1697306" y="667941"/>
                  </a:lnTo>
                  <a:close/>
                  <a:moveTo>
                    <a:pt x="2032794" y="667941"/>
                  </a:moveTo>
                  <a:lnTo>
                    <a:pt x="2347913" y="667941"/>
                  </a:lnTo>
                  <a:lnTo>
                    <a:pt x="2347913" y="971550"/>
                  </a:lnTo>
                  <a:lnTo>
                    <a:pt x="2032794" y="971550"/>
                  </a:lnTo>
                  <a:lnTo>
                    <a:pt x="2032794" y="667941"/>
                  </a:lnTo>
                  <a:close/>
                  <a:moveTo>
                    <a:pt x="2368153" y="667941"/>
                  </a:moveTo>
                  <a:lnTo>
                    <a:pt x="2683292" y="667941"/>
                  </a:lnTo>
                  <a:lnTo>
                    <a:pt x="2683292" y="971550"/>
                  </a:lnTo>
                  <a:lnTo>
                    <a:pt x="2368153" y="971550"/>
                  </a:lnTo>
                  <a:lnTo>
                    <a:pt x="2368153" y="667941"/>
                  </a:lnTo>
                  <a:close/>
                  <a:moveTo>
                    <a:pt x="2703532" y="667941"/>
                  </a:moveTo>
                  <a:lnTo>
                    <a:pt x="3018760" y="667941"/>
                  </a:lnTo>
                  <a:lnTo>
                    <a:pt x="3018760" y="971550"/>
                  </a:lnTo>
                  <a:lnTo>
                    <a:pt x="2703532" y="971550"/>
                  </a:lnTo>
                  <a:lnTo>
                    <a:pt x="2703532" y="667941"/>
                  </a:lnTo>
                  <a:close/>
                  <a:moveTo>
                    <a:pt x="3039000" y="667941"/>
                  </a:moveTo>
                  <a:lnTo>
                    <a:pt x="3354106" y="667941"/>
                  </a:lnTo>
                  <a:lnTo>
                    <a:pt x="3354106" y="971550"/>
                  </a:lnTo>
                  <a:lnTo>
                    <a:pt x="3039000" y="971550"/>
                  </a:lnTo>
                  <a:lnTo>
                    <a:pt x="3039000" y="667941"/>
                  </a:lnTo>
                  <a:close/>
                  <a:moveTo>
                    <a:pt x="3374347" y="667941"/>
                  </a:moveTo>
                  <a:lnTo>
                    <a:pt x="3689615" y="667941"/>
                  </a:lnTo>
                  <a:lnTo>
                    <a:pt x="3689615" y="971550"/>
                  </a:lnTo>
                  <a:lnTo>
                    <a:pt x="3374347" y="971550"/>
                  </a:lnTo>
                  <a:lnTo>
                    <a:pt x="3374347" y="667941"/>
                  </a:lnTo>
                  <a:close/>
                  <a:moveTo>
                    <a:pt x="3709856" y="667941"/>
                  </a:moveTo>
                  <a:lnTo>
                    <a:pt x="4024962" y="667941"/>
                  </a:lnTo>
                  <a:lnTo>
                    <a:pt x="4024962" y="971550"/>
                  </a:lnTo>
                  <a:lnTo>
                    <a:pt x="3709856" y="971550"/>
                  </a:lnTo>
                  <a:lnTo>
                    <a:pt x="3709856" y="667941"/>
                  </a:lnTo>
                  <a:close/>
                  <a:moveTo>
                    <a:pt x="4045202" y="667941"/>
                  </a:moveTo>
                  <a:lnTo>
                    <a:pt x="4360470" y="667941"/>
                  </a:lnTo>
                  <a:lnTo>
                    <a:pt x="4360470" y="971550"/>
                  </a:lnTo>
                  <a:lnTo>
                    <a:pt x="4045202" y="971550"/>
                  </a:lnTo>
                  <a:lnTo>
                    <a:pt x="4045202" y="667941"/>
                  </a:lnTo>
                  <a:close/>
                  <a:moveTo>
                    <a:pt x="4380711" y="667941"/>
                  </a:moveTo>
                  <a:lnTo>
                    <a:pt x="4695817" y="667941"/>
                  </a:lnTo>
                  <a:lnTo>
                    <a:pt x="4695817" y="971550"/>
                  </a:lnTo>
                  <a:lnTo>
                    <a:pt x="4380711" y="971550"/>
                  </a:lnTo>
                  <a:lnTo>
                    <a:pt x="4380711" y="667941"/>
                  </a:lnTo>
                  <a:close/>
                  <a:moveTo>
                    <a:pt x="20241" y="991791"/>
                  </a:moveTo>
                  <a:lnTo>
                    <a:pt x="335363" y="991791"/>
                  </a:lnTo>
                  <a:lnTo>
                    <a:pt x="335363" y="1295400"/>
                  </a:lnTo>
                  <a:lnTo>
                    <a:pt x="20241" y="1295400"/>
                  </a:lnTo>
                  <a:cubicBezTo>
                    <a:pt x="20241" y="1147915"/>
                    <a:pt x="20241" y="1139272"/>
                    <a:pt x="20241" y="991791"/>
                  </a:cubicBezTo>
                  <a:close/>
                  <a:moveTo>
                    <a:pt x="355603" y="991791"/>
                  </a:moveTo>
                  <a:lnTo>
                    <a:pt x="670851" y="991791"/>
                  </a:lnTo>
                  <a:lnTo>
                    <a:pt x="670851" y="1295400"/>
                  </a:lnTo>
                  <a:lnTo>
                    <a:pt x="355603" y="1295400"/>
                  </a:lnTo>
                  <a:lnTo>
                    <a:pt x="355603" y="991791"/>
                  </a:lnTo>
                  <a:close/>
                  <a:moveTo>
                    <a:pt x="691092" y="991791"/>
                  </a:moveTo>
                  <a:lnTo>
                    <a:pt x="1006214" y="991791"/>
                  </a:lnTo>
                  <a:lnTo>
                    <a:pt x="1006214" y="1295400"/>
                  </a:lnTo>
                  <a:lnTo>
                    <a:pt x="691092" y="1295400"/>
                  </a:lnTo>
                  <a:lnTo>
                    <a:pt x="691092" y="991791"/>
                  </a:lnTo>
                  <a:close/>
                  <a:moveTo>
                    <a:pt x="1026455" y="991791"/>
                  </a:moveTo>
                  <a:lnTo>
                    <a:pt x="1341702" y="991791"/>
                  </a:lnTo>
                  <a:lnTo>
                    <a:pt x="1341702" y="1295400"/>
                  </a:lnTo>
                  <a:lnTo>
                    <a:pt x="1026455" y="1295400"/>
                  </a:lnTo>
                  <a:lnTo>
                    <a:pt x="1026455" y="991791"/>
                  </a:lnTo>
                  <a:close/>
                  <a:moveTo>
                    <a:pt x="1361943" y="991791"/>
                  </a:moveTo>
                  <a:lnTo>
                    <a:pt x="1677065" y="991791"/>
                  </a:lnTo>
                  <a:lnTo>
                    <a:pt x="1677065" y="1295400"/>
                  </a:lnTo>
                  <a:lnTo>
                    <a:pt x="1361943" y="1295400"/>
                  </a:lnTo>
                  <a:lnTo>
                    <a:pt x="1361943" y="991791"/>
                  </a:lnTo>
                  <a:close/>
                  <a:moveTo>
                    <a:pt x="1697306" y="991791"/>
                  </a:moveTo>
                  <a:lnTo>
                    <a:pt x="2012554" y="991791"/>
                  </a:lnTo>
                  <a:lnTo>
                    <a:pt x="2012554" y="1295400"/>
                  </a:lnTo>
                  <a:lnTo>
                    <a:pt x="1697306" y="1295400"/>
                  </a:lnTo>
                  <a:lnTo>
                    <a:pt x="1697306" y="991791"/>
                  </a:lnTo>
                  <a:close/>
                  <a:moveTo>
                    <a:pt x="2032794" y="991791"/>
                  </a:moveTo>
                  <a:lnTo>
                    <a:pt x="2347913" y="991791"/>
                  </a:lnTo>
                  <a:lnTo>
                    <a:pt x="2347913" y="1295400"/>
                  </a:lnTo>
                  <a:lnTo>
                    <a:pt x="2032794" y="1295400"/>
                  </a:lnTo>
                  <a:lnTo>
                    <a:pt x="2032794" y="991791"/>
                  </a:lnTo>
                  <a:close/>
                  <a:moveTo>
                    <a:pt x="2368153" y="991791"/>
                  </a:moveTo>
                  <a:lnTo>
                    <a:pt x="2683292" y="991791"/>
                  </a:lnTo>
                  <a:lnTo>
                    <a:pt x="2683292" y="1295400"/>
                  </a:lnTo>
                  <a:lnTo>
                    <a:pt x="2368153" y="1295400"/>
                  </a:lnTo>
                  <a:lnTo>
                    <a:pt x="2368153" y="991791"/>
                  </a:lnTo>
                  <a:close/>
                  <a:moveTo>
                    <a:pt x="2703532" y="991791"/>
                  </a:moveTo>
                  <a:lnTo>
                    <a:pt x="3018760" y="991791"/>
                  </a:lnTo>
                  <a:lnTo>
                    <a:pt x="3018760" y="1295400"/>
                  </a:lnTo>
                  <a:lnTo>
                    <a:pt x="2703532" y="1295400"/>
                  </a:lnTo>
                  <a:lnTo>
                    <a:pt x="2703532" y="991791"/>
                  </a:lnTo>
                  <a:close/>
                  <a:moveTo>
                    <a:pt x="3039000" y="991791"/>
                  </a:moveTo>
                  <a:lnTo>
                    <a:pt x="3354106" y="991791"/>
                  </a:lnTo>
                  <a:lnTo>
                    <a:pt x="3354106" y="1295400"/>
                  </a:lnTo>
                  <a:lnTo>
                    <a:pt x="3039000" y="1295400"/>
                  </a:lnTo>
                  <a:lnTo>
                    <a:pt x="3039000" y="991791"/>
                  </a:lnTo>
                  <a:close/>
                  <a:moveTo>
                    <a:pt x="3374347" y="991791"/>
                  </a:moveTo>
                  <a:lnTo>
                    <a:pt x="3689615" y="991791"/>
                  </a:lnTo>
                  <a:lnTo>
                    <a:pt x="3689615" y="1295400"/>
                  </a:lnTo>
                  <a:lnTo>
                    <a:pt x="3374347" y="1295400"/>
                  </a:lnTo>
                  <a:lnTo>
                    <a:pt x="3374347" y="991791"/>
                  </a:lnTo>
                  <a:close/>
                  <a:moveTo>
                    <a:pt x="3709856" y="991791"/>
                  </a:moveTo>
                  <a:lnTo>
                    <a:pt x="4024962" y="991791"/>
                  </a:lnTo>
                  <a:lnTo>
                    <a:pt x="4024962" y="1295400"/>
                  </a:lnTo>
                  <a:lnTo>
                    <a:pt x="3709856" y="1295400"/>
                  </a:lnTo>
                  <a:lnTo>
                    <a:pt x="3709856" y="991791"/>
                  </a:lnTo>
                  <a:close/>
                  <a:moveTo>
                    <a:pt x="4045202" y="991791"/>
                  </a:moveTo>
                  <a:lnTo>
                    <a:pt x="4360470" y="991791"/>
                  </a:lnTo>
                  <a:lnTo>
                    <a:pt x="4360470" y="1295400"/>
                  </a:lnTo>
                  <a:lnTo>
                    <a:pt x="4045202" y="1295400"/>
                  </a:lnTo>
                  <a:lnTo>
                    <a:pt x="4045202" y="991791"/>
                  </a:lnTo>
                  <a:close/>
                  <a:moveTo>
                    <a:pt x="4380711" y="991791"/>
                  </a:moveTo>
                  <a:lnTo>
                    <a:pt x="4695817" y="991791"/>
                  </a:lnTo>
                  <a:lnTo>
                    <a:pt x="4695817" y="1295400"/>
                  </a:lnTo>
                  <a:lnTo>
                    <a:pt x="4380711" y="1295400"/>
                  </a:lnTo>
                  <a:lnTo>
                    <a:pt x="4380711" y="991791"/>
                  </a:lnTo>
                  <a:close/>
                  <a:moveTo>
                    <a:pt x="20241" y="1315641"/>
                  </a:moveTo>
                  <a:lnTo>
                    <a:pt x="335363" y="1315641"/>
                  </a:lnTo>
                  <a:lnTo>
                    <a:pt x="335363" y="1619250"/>
                  </a:lnTo>
                  <a:lnTo>
                    <a:pt x="20241" y="1619250"/>
                  </a:lnTo>
                  <a:cubicBezTo>
                    <a:pt x="20241" y="1495418"/>
                    <a:pt x="20241" y="1462361"/>
                    <a:pt x="20241" y="1315641"/>
                  </a:cubicBezTo>
                  <a:close/>
                  <a:moveTo>
                    <a:pt x="355603" y="1315641"/>
                  </a:moveTo>
                  <a:lnTo>
                    <a:pt x="670851" y="1315641"/>
                  </a:lnTo>
                  <a:lnTo>
                    <a:pt x="670851" y="1619250"/>
                  </a:lnTo>
                  <a:lnTo>
                    <a:pt x="355603" y="1619250"/>
                  </a:lnTo>
                  <a:lnTo>
                    <a:pt x="355603" y="1315641"/>
                  </a:lnTo>
                  <a:close/>
                  <a:moveTo>
                    <a:pt x="691092" y="1315641"/>
                  </a:moveTo>
                  <a:lnTo>
                    <a:pt x="1006214" y="1315641"/>
                  </a:lnTo>
                  <a:lnTo>
                    <a:pt x="1006214" y="1619250"/>
                  </a:lnTo>
                  <a:lnTo>
                    <a:pt x="691092" y="1619250"/>
                  </a:lnTo>
                  <a:lnTo>
                    <a:pt x="691092" y="1315641"/>
                  </a:lnTo>
                  <a:close/>
                  <a:moveTo>
                    <a:pt x="1026455" y="1315641"/>
                  </a:moveTo>
                  <a:lnTo>
                    <a:pt x="1341702" y="1315641"/>
                  </a:lnTo>
                  <a:lnTo>
                    <a:pt x="1341702" y="1619250"/>
                  </a:lnTo>
                  <a:lnTo>
                    <a:pt x="1026455" y="1619250"/>
                  </a:lnTo>
                  <a:lnTo>
                    <a:pt x="1026455" y="1315641"/>
                  </a:lnTo>
                  <a:close/>
                  <a:moveTo>
                    <a:pt x="1361943" y="1315641"/>
                  </a:moveTo>
                  <a:lnTo>
                    <a:pt x="1677065" y="1315641"/>
                  </a:lnTo>
                  <a:lnTo>
                    <a:pt x="1677065" y="1619250"/>
                  </a:lnTo>
                  <a:lnTo>
                    <a:pt x="1361943" y="1619250"/>
                  </a:lnTo>
                  <a:lnTo>
                    <a:pt x="1361943" y="1315641"/>
                  </a:lnTo>
                  <a:close/>
                  <a:moveTo>
                    <a:pt x="1697306" y="1315641"/>
                  </a:moveTo>
                  <a:lnTo>
                    <a:pt x="2012554" y="1315641"/>
                  </a:lnTo>
                  <a:lnTo>
                    <a:pt x="2012554" y="1619250"/>
                  </a:lnTo>
                  <a:lnTo>
                    <a:pt x="1697306" y="1619250"/>
                  </a:lnTo>
                  <a:lnTo>
                    <a:pt x="1697306" y="1315641"/>
                  </a:lnTo>
                  <a:close/>
                  <a:moveTo>
                    <a:pt x="2032794" y="1315641"/>
                  </a:moveTo>
                  <a:lnTo>
                    <a:pt x="2347913" y="1315641"/>
                  </a:lnTo>
                  <a:lnTo>
                    <a:pt x="2347913" y="1619250"/>
                  </a:lnTo>
                  <a:lnTo>
                    <a:pt x="2032794" y="1619250"/>
                  </a:lnTo>
                  <a:lnTo>
                    <a:pt x="2032794" y="1315641"/>
                  </a:lnTo>
                  <a:close/>
                  <a:moveTo>
                    <a:pt x="2368153" y="1315641"/>
                  </a:moveTo>
                  <a:lnTo>
                    <a:pt x="2683292" y="1315641"/>
                  </a:lnTo>
                  <a:lnTo>
                    <a:pt x="2683292" y="1619250"/>
                  </a:lnTo>
                  <a:lnTo>
                    <a:pt x="2368153" y="1619250"/>
                  </a:lnTo>
                  <a:lnTo>
                    <a:pt x="2368153" y="1315641"/>
                  </a:lnTo>
                  <a:close/>
                  <a:moveTo>
                    <a:pt x="2703532" y="1315641"/>
                  </a:moveTo>
                  <a:lnTo>
                    <a:pt x="3018760" y="1315641"/>
                  </a:lnTo>
                  <a:lnTo>
                    <a:pt x="3018760" y="1619250"/>
                  </a:lnTo>
                  <a:lnTo>
                    <a:pt x="2703532" y="1619250"/>
                  </a:lnTo>
                  <a:lnTo>
                    <a:pt x="2703532" y="1315641"/>
                  </a:lnTo>
                  <a:close/>
                  <a:moveTo>
                    <a:pt x="3039000" y="1315641"/>
                  </a:moveTo>
                  <a:lnTo>
                    <a:pt x="3354106" y="1315641"/>
                  </a:lnTo>
                  <a:lnTo>
                    <a:pt x="3354106" y="1619250"/>
                  </a:lnTo>
                  <a:lnTo>
                    <a:pt x="3039000" y="1619250"/>
                  </a:lnTo>
                  <a:lnTo>
                    <a:pt x="3039000" y="1315641"/>
                  </a:lnTo>
                  <a:close/>
                  <a:moveTo>
                    <a:pt x="3374347" y="1315641"/>
                  </a:moveTo>
                  <a:lnTo>
                    <a:pt x="3689615" y="1315641"/>
                  </a:lnTo>
                  <a:lnTo>
                    <a:pt x="3689615" y="1619250"/>
                  </a:lnTo>
                  <a:lnTo>
                    <a:pt x="3374347" y="1619250"/>
                  </a:lnTo>
                  <a:lnTo>
                    <a:pt x="3374347" y="1315641"/>
                  </a:lnTo>
                  <a:close/>
                  <a:moveTo>
                    <a:pt x="3709856" y="1315641"/>
                  </a:moveTo>
                  <a:lnTo>
                    <a:pt x="4024962" y="1315641"/>
                  </a:lnTo>
                  <a:lnTo>
                    <a:pt x="4024962" y="1619250"/>
                  </a:lnTo>
                  <a:lnTo>
                    <a:pt x="3709856" y="1619250"/>
                  </a:lnTo>
                  <a:lnTo>
                    <a:pt x="3709856" y="1315641"/>
                  </a:lnTo>
                  <a:close/>
                  <a:moveTo>
                    <a:pt x="4045202" y="1315641"/>
                  </a:moveTo>
                  <a:lnTo>
                    <a:pt x="4360470" y="1315641"/>
                  </a:lnTo>
                  <a:lnTo>
                    <a:pt x="4360470" y="1619250"/>
                  </a:lnTo>
                  <a:lnTo>
                    <a:pt x="4045202" y="1619250"/>
                  </a:lnTo>
                  <a:lnTo>
                    <a:pt x="4045202" y="1315641"/>
                  </a:lnTo>
                  <a:close/>
                  <a:moveTo>
                    <a:pt x="4380711" y="1315641"/>
                  </a:moveTo>
                  <a:lnTo>
                    <a:pt x="4695817" y="1315641"/>
                  </a:lnTo>
                  <a:lnTo>
                    <a:pt x="4695817" y="1619250"/>
                  </a:lnTo>
                  <a:lnTo>
                    <a:pt x="4380711" y="1619250"/>
                  </a:lnTo>
                  <a:lnTo>
                    <a:pt x="4380711" y="1315641"/>
                  </a:lnTo>
                  <a:close/>
                  <a:moveTo>
                    <a:pt x="20241" y="1639491"/>
                  </a:moveTo>
                  <a:lnTo>
                    <a:pt x="335363" y="1639491"/>
                  </a:lnTo>
                  <a:lnTo>
                    <a:pt x="335363" y="1943100"/>
                  </a:lnTo>
                  <a:lnTo>
                    <a:pt x="20241" y="1943100"/>
                  </a:lnTo>
                  <a:cubicBezTo>
                    <a:pt x="20241" y="1867335"/>
                    <a:pt x="20241" y="1761032"/>
                    <a:pt x="20241" y="1639491"/>
                  </a:cubicBezTo>
                  <a:close/>
                  <a:moveTo>
                    <a:pt x="355603" y="1639491"/>
                  </a:moveTo>
                  <a:lnTo>
                    <a:pt x="670851" y="1639491"/>
                  </a:lnTo>
                  <a:lnTo>
                    <a:pt x="670851" y="1943100"/>
                  </a:lnTo>
                  <a:lnTo>
                    <a:pt x="355603" y="1943100"/>
                  </a:lnTo>
                  <a:lnTo>
                    <a:pt x="355603" y="1639491"/>
                  </a:lnTo>
                  <a:close/>
                  <a:moveTo>
                    <a:pt x="691092" y="1639491"/>
                  </a:moveTo>
                  <a:lnTo>
                    <a:pt x="1006214" y="1639491"/>
                  </a:lnTo>
                  <a:lnTo>
                    <a:pt x="1006214" y="1943100"/>
                  </a:lnTo>
                  <a:lnTo>
                    <a:pt x="691092" y="1943100"/>
                  </a:lnTo>
                  <a:lnTo>
                    <a:pt x="691092" y="1639491"/>
                  </a:lnTo>
                  <a:close/>
                  <a:moveTo>
                    <a:pt x="1026455" y="1639491"/>
                  </a:moveTo>
                  <a:lnTo>
                    <a:pt x="1341702" y="1639491"/>
                  </a:lnTo>
                  <a:lnTo>
                    <a:pt x="1341702" y="1943100"/>
                  </a:lnTo>
                  <a:lnTo>
                    <a:pt x="1026455" y="1943100"/>
                  </a:lnTo>
                  <a:lnTo>
                    <a:pt x="1026455" y="1639491"/>
                  </a:lnTo>
                  <a:close/>
                  <a:moveTo>
                    <a:pt x="1361943" y="1639491"/>
                  </a:moveTo>
                  <a:lnTo>
                    <a:pt x="1677065" y="1639491"/>
                  </a:lnTo>
                  <a:lnTo>
                    <a:pt x="1677065" y="1943100"/>
                  </a:lnTo>
                  <a:lnTo>
                    <a:pt x="1361943" y="1943100"/>
                  </a:lnTo>
                  <a:lnTo>
                    <a:pt x="1361943" y="1639491"/>
                  </a:lnTo>
                  <a:close/>
                  <a:moveTo>
                    <a:pt x="1697306" y="1639491"/>
                  </a:moveTo>
                  <a:lnTo>
                    <a:pt x="2012554" y="1639491"/>
                  </a:lnTo>
                  <a:lnTo>
                    <a:pt x="2012554" y="1943100"/>
                  </a:lnTo>
                  <a:lnTo>
                    <a:pt x="1697306" y="1943100"/>
                  </a:lnTo>
                  <a:lnTo>
                    <a:pt x="1697306" y="1639491"/>
                  </a:lnTo>
                  <a:close/>
                  <a:moveTo>
                    <a:pt x="2032794" y="1639491"/>
                  </a:moveTo>
                  <a:lnTo>
                    <a:pt x="2347913" y="1639491"/>
                  </a:lnTo>
                  <a:lnTo>
                    <a:pt x="2347913" y="1943100"/>
                  </a:lnTo>
                  <a:lnTo>
                    <a:pt x="2032794" y="1943100"/>
                  </a:lnTo>
                  <a:lnTo>
                    <a:pt x="2032794" y="1639491"/>
                  </a:lnTo>
                  <a:close/>
                  <a:moveTo>
                    <a:pt x="2368153" y="1639491"/>
                  </a:moveTo>
                  <a:lnTo>
                    <a:pt x="2683292" y="1639491"/>
                  </a:lnTo>
                  <a:lnTo>
                    <a:pt x="2683292" y="1943100"/>
                  </a:lnTo>
                  <a:lnTo>
                    <a:pt x="2368153" y="1943100"/>
                  </a:lnTo>
                  <a:lnTo>
                    <a:pt x="2368153" y="1639491"/>
                  </a:lnTo>
                  <a:close/>
                  <a:moveTo>
                    <a:pt x="2703532" y="1639491"/>
                  </a:moveTo>
                  <a:lnTo>
                    <a:pt x="3018760" y="1639491"/>
                  </a:lnTo>
                  <a:lnTo>
                    <a:pt x="3018760" y="1943100"/>
                  </a:lnTo>
                  <a:lnTo>
                    <a:pt x="2703532" y="1943100"/>
                  </a:lnTo>
                  <a:lnTo>
                    <a:pt x="2703532" y="1639491"/>
                  </a:lnTo>
                  <a:close/>
                  <a:moveTo>
                    <a:pt x="3039000" y="1639491"/>
                  </a:moveTo>
                  <a:lnTo>
                    <a:pt x="3354106" y="1639491"/>
                  </a:lnTo>
                  <a:lnTo>
                    <a:pt x="3354106" y="1943100"/>
                  </a:lnTo>
                  <a:lnTo>
                    <a:pt x="3039000" y="1943100"/>
                  </a:lnTo>
                  <a:lnTo>
                    <a:pt x="3039000" y="1639491"/>
                  </a:lnTo>
                  <a:close/>
                  <a:moveTo>
                    <a:pt x="3374347" y="1639491"/>
                  </a:moveTo>
                  <a:lnTo>
                    <a:pt x="3689615" y="1639491"/>
                  </a:lnTo>
                  <a:lnTo>
                    <a:pt x="3689615" y="1943100"/>
                  </a:lnTo>
                  <a:lnTo>
                    <a:pt x="3374347" y="1943100"/>
                  </a:lnTo>
                  <a:lnTo>
                    <a:pt x="3374347" y="1639491"/>
                  </a:lnTo>
                  <a:close/>
                  <a:moveTo>
                    <a:pt x="3709856" y="1639491"/>
                  </a:moveTo>
                  <a:lnTo>
                    <a:pt x="4024962" y="1639491"/>
                  </a:lnTo>
                  <a:lnTo>
                    <a:pt x="4024962" y="1943100"/>
                  </a:lnTo>
                  <a:lnTo>
                    <a:pt x="3709856" y="1943100"/>
                  </a:lnTo>
                  <a:lnTo>
                    <a:pt x="3709856" y="1639491"/>
                  </a:lnTo>
                  <a:close/>
                  <a:moveTo>
                    <a:pt x="4045202" y="1639491"/>
                  </a:moveTo>
                  <a:lnTo>
                    <a:pt x="4360470" y="1639491"/>
                  </a:lnTo>
                  <a:lnTo>
                    <a:pt x="4360470" y="1943100"/>
                  </a:lnTo>
                  <a:lnTo>
                    <a:pt x="4045202" y="1943100"/>
                  </a:lnTo>
                  <a:lnTo>
                    <a:pt x="4045202" y="1639491"/>
                  </a:lnTo>
                  <a:close/>
                  <a:moveTo>
                    <a:pt x="4380711" y="1639491"/>
                  </a:moveTo>
                  <a:lnTo>
                    <a:pt x="4695817" y="1639491"/>
                  </a:lnTo>
                  <a:lnTo>
                    <a:pt x="4695817" y="1943100"/>
                  </a:lnTo>
                  <a:lnTo>
                    <a:pt x="4380711" y="1943100"/>
                  </a:lnTo>
                  <a:lnTo>
                    <a:pt x="4380711" y="1639491"/>
                  </a:lnTo>
                  <a:close/>
                  <a:moveTo>
                    <a:pt x="20241" y="1963341"/>
                  </a:moveTo>
                  <a:lnTo>
                    <a:pt x="335363" y="1963341"/>
                  </a:lnTo>
                  <a:lnTo>
                    <a:pt x="335363" y="2266950"/>
                  </a:lnTo>
                  <a:lnTo>
                    <a:pt x="20241" y="2266950"/>
                  </a:lnTo>
                  <a:cubicBezTo>
                    <a:pt x="20241" y="2263671"/>
                    <a:pt x="20241" y="2035284"/>
                    <a:pt x="20241" y="1963341"/>
                  </a:cubicBezTo>
                  <a:close/>
                  <a:moveTo>
                    <a:pt x="355603" y="1963341"/>
                  </a:moveTo>
                  <a:lnTo>
                    <a:pt x="670851" y="1963341"/>
                  </a:lnTo>
                  <a:lnTo>
                    <a:pt x="670851" y="2266950"/>
                  </a:lnTo>
                  <a:lnTo>
                    <a:pt x="355603" y="2266950"/>
                  </a:lnTo>
                  <a:lnTo>
                    <a:pt x="355603" y="1963341"/>
                  </a:lnTo>
                  <a:close/>
                  <a:moveTo>
                    <a:pt x="691092" y="1963341"/>
                  </a:moveTo>
                  <a:lnTo>
                    <a:pt x="1006214" y="1963341"/>
                  </a:lnTo>
                  <a:lnTo>
                    <a:pt x="1006214" y="2266950"/>
                  </a:lnTo>
                  <a:lnTo>
                    <a:pt x="691092" y="2266950"/>
                  </a:lnTo>
                  <a:lnTo>
                    <a:pt x="691092" y="1963341"/>
                  </a:lnTo>
                  <a:close/>
                  <a:moveTo>
                    <a:pt x="1026455" y="1963341"/>
                  </a:moveTo>
                  <a:lnTo>
                    <a:pt x="1341702" y="1963341"/>
                  </a:lnTo>
                  <a:lnTo>
                    <a:pt x="1341702" y="2266950"/>
                  </a:lnTo>
                  <a:lnTo>
                    <a:pt x="1026455" y="2266950"/>
                  </a:lnTo>
                  <a:lnTo>
                    <a:pt x="1026455" y="1963341"/>
                  </a:lnTo>
                  <a:close/>
                  <a:moveTo>
                    <a:pt x="1361943" y="1963341"/>
                  </a:moveTo>
                  <a:lnTo>
                    <a:pt x="1677065" y="1963341"/>
                  </a:lnTo>
                  <a:lnTo>
                    <a:pt x="1677065" y="2266950"/>
                  </a:lnTo>
                  <a:lnTo>
                    <a:pt x="1361943" y="2266950"/>
                  </a:lnTo>
                  <a:lnTo>
                    <a:pt x="1361943" y="1963341"/>
                  </a:lnTo>
                  <a:close/>
                  <a:moveTo>
                    <a:pt x="1697306" y="1963341"/>
                  </a:moveTo>
                  <a:lnTo>
                    <a:pt x="2012554" y="1963341"/>
                  </a:lnTo>
                  <a:lnTo>
                    <a:pt x="2012554" y="2266950"/>
                  </a:lnTo>
                  <a:lnTo>
                    <a:pt x="1697306" y="2266950"/>
                  </a:lnTo>
                  <a:lnTo>
                    <a:pt x="1697306" y="1963341"/>
                  </a:lnTo>
                  <a:close/>
                  <a:moveTo>
                    <a:pt x="2032794" y="1963341"/>
                  </a:moveTo>
                  <a:lnTo>
                    <a:pt x="2347913" y="1963341"/>
                  </a:lnTo>
                  <a:lnTo>
                    <a:pt x="2347913" y="2266950"/>
                  </a:lnTo>
                  <a:lnTo>
                    <a:pt x="2032794" y="2266950"/>
                  </a:lnTo>
                  <a:lnTo>
                    <a:pt x="2032794" y="1963341"/>
                  </a:lnTo>
                  <a:close/>
                  <a:moveTo>
                    <a:pt x="2368153" y="1963341"/>
                  </a:moveTo>
                  <a:lnTo>
                    <a:pt x="2683292" y="1963341"/>
                  </a:lnTo>
                  <a:lnTo>
                    <a:pt x="2683292" y="2266950"/>
                  </a:lnTo>
                  <a:lnTo>
                    <a:pt x="2368153" y="2266950"/>
                  </a:lnTo>
                  <a:lnTo>
                    <a:pt x="2368153" y="1963341"/>
                  </a:lnTo>
                  <a:close/>
                  <a:moveTo>
                    <a:pt x="2703532" y="1963341"/>
                  </a:moveTo>
                  <a:lnTo>
                    <a:pt x="3018760" y="1963341"/>
                  </a:lnTo>
                  <a:lnTo>
                    <a:pt x="3018760" y="2266950"/>
                  </a:lnTo>
                  <a:lnTo>
                    <a:pt x="2703532" y="2266950"/>
                  </a:lnTo>
                  <a:lnTo>
                    <a:pt x="2703532" y="1963341"/>
                  </a:lnTo>
                  <a:close/>
                  <a:moveTo>
                    <a:pt x="3039000" y="1963341"/>
                  </a:moveTo>
                  <a:lnTo>
                    <a:pt x="3354106" y="1963341"/>
                  </a:lnTo>
                  <a:lnTo>
                    <a:pt x="3354106" y="2266950"/>
                  </a:lnTo>
                  <a:lnTo>
                    <a:pt x="3039000" y="2266950"/>
                  </a:lnTo>
                  <a:lnTo>
                    <a:pt x="3039000" y="1963341"/>
                  </a:lnTo>
                  <a:close/>
                  <a:moveTo>
                    <a:pt x="3374347" y="1963341"/>
                  </a:moveTo>
                  <a:lnTo>
                    <a:pt x="3689615" y="1963341"/>
                  </a:lnTo>
                  <a:lnTo>
                    <a:pt x="3689615" y="2266950"/>
                  </a:lnTo>
                  <a:lnTo>
                    <a:pt x="3374347" y="2266950"/>
                  </a:lnTo>
                  <a:lnTo>
                    <a:pt x="3374347" y="1963341"/>
                  </a:lnTo>
                  <a:close/>
                  <a:moveTo>
                    <a:pt x="3709856" y="1963341"/>
                  </a:moveTo>
                  <a:lnTo>
                    <a:pt x="4024962" y="1963341"/>
                  </a:lnTo>
                  <a:lnTo>
                    <a:pt x="4024962" y="2266950"/>
                  </a:lnTo>
                  <a:lnTo>
                    <a:pt x="3709856" y="2266950"/>
                  </a:lnTo>
                  <a:lnTo>
                    <a:pt x="3709856" y="1963341"/>
                  </a:lnTo>
                  <a:close/>
                  <a:moveTo>
                    <a:pt x="4045202" y="1963341"/>
                  </a:moveTo>
                  <a:lnTo>
                    <a:pt x="4360470" y="1963341"/>
                  </a:lnTo>
                  <a:lnTo>
                    <a:pt x="4360470" y="2266950"/>
                  </a:lnTo>
                  <a:lnTo>
                    <a:pt x="4045202" y="2266950"/>
                  </a:lnTo>
                  <a:lnTo>
                    <a:pt x="4045202" y="1963341"/>
                  </a:lnTo>
                  <a:close/>
                  <a:moveTo>
                    <a:pt x="4380711" y="1963341"/>
                  </a:moveTo>
                  <a:lnTo>
                    <a:pt x="4695817" y="1963341"/>
                  </a:lnTo>
                  <a:lnTo>
                    <a:pt x="4695817" y="2266950"/>
                  </a:lnTo>
                  <a:lnTo>
                    <a:pt x="4380711" y="2266950"/>
                  </a:lnTo>
                  <a:lnTo>
                    <a:pt x="4380711" y="1963341"/>
                  </a:lnTo>
                  <a:close/>
                </a:path>
              </a:pathLst>
            </a:custGeom>
            <a:solidFill>
              <a:srgbClr val="FFFFFF">
                <a:alpha val="1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1956610" y="877850"/>
            <a:ext cx="9212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"/>
          <p:cNvSpPr txBox="1">
            <a:spLocks noGrp="1"/>
          </p:cNvSpPr>
          <p:nvPr>
            <p:ph type="body" idx="1"/>
          </p:nvPr>
        </p:nvSpPr>
        <p:spPr>
          <a:xfrm>
            <a:off x="1956599" y="2133560"/>
            <a:ext cx="43245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5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5" name="Google Shape;535;p8"/>
          <p:cNvSpPr txBox="1">
            <a:spLocks noGrp="1"/>
          </p:cNvSpPr>
          <p:nvPr>
            <p:ph type="body" idx="2"/>
          </p:nvPr>
        </p:nvSpPr>
        <p:spPr>
          <a:xfrm>
            <a:off x="6844307" y="2133560"/>
            <a:ext cx="4324500" cy="38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5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6" name="Google Shape;53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7" name="Google Shape;537;p8"/>
          <p:cNvGrpSpPr/>
          <p:nvPr/>
        </p:nvGrpSpPr>
        <p:grpSpPr>
          <a:xfrm rot="-358624">
            <a:off x="227119" y="127442"/>
            <a:ext cx="1472593" cy="2055268"/>
            <a:chOff x="-129997" y="98719"/>
            <a:chExt cx="2178149" cy="3039999"/>
          </a:xfrm>
        </p:grpSpPr>
        <p:sp>
          <p:nvSpPr>
            <p:cNvPr id="538" name="Google Shape;538;p8"/>
            <p:cNvSpPr/>
            <p:nvPr/>
          </p:nvSpPr>
          <p:spPr>
            <a:xfrm>
              <a:off x="-98051" y="174933"/>
              <a:ext cx="1631412" cy="1631414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-98051" y="171283"/>
              <a:ext cx="1631412" cy="1631414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20741" y="132416"/>
              <a:ext cx="758560" cy="1408977"/>
            </a:xfrm>
            <a:custGeom>
              <a:avLst/>
              <a:gdLst/>
              <a:ahLst/>
              <a:cxnLst/>
              <a:rect l="l" t="t" r="r" b="b"/>
              <a:pathLst>
                <a:path w="446212" h="828810" extrusionOk="0">
                  <a:moveTo>
                    <a:pt x="427576" y="4354"/>
                  </a:moveTo>
                  <a:cubicBezTo>
                    <a:pt x="423528" y="2136"/>
                    <a:pt x="419115" y="680"/>
                    <a:pt x="414233" y="184"/>
                  </a:cubicBezTo>
                  <a:cubicBezTo>
                    <a:pt x="394713" y="-1799"/>
                    <a:pt x="377278" y="12461"/>
                    <a:pt x="375294" y="31982"/>
                  </a:cubicBezTo>
                  <a:cubicBezTo>
                    <a:pt x="363854" y="144606"/>
                    <a:pt x="339059" y="243944"/>
                    <a:pt x="297068" y="294744"/>
                  </a:cubicBezTo>
                  <a:cubicBezTo>
                    <a:pt x="287280" y="306584"/>
                    <a:pt x="275613" y="319878"/>
                    <a:pt x="258020" y="338969"/>
                  </a:cubicBezTo>
                  <a:cubicBezTo>
                    <a:pt x="254721" y="342548"/>
                    <a:pt x="217020" y="383126"/>
                    <a:pt x="209495" y="391417"/>
                  </a:cubicBezTo>
                  <a:cubicBezTo>
                    <a:pt x="135741" y="472651"/>
                    <a:pt x="87755" y="537554"/>
                    <a:pt x="53944" y="610906"/>
                  </a:cubicBezTo>
                  <a:cubicBezTo>
                    <a:pt x="30485" y="661799"/>
                    <a:pt x="10092" y="729500"/>
                    <a:pt x="480" y="787421"/>
                  </a:cubicBezTo>
                  <a:cubicBezTo>
                    <a:pt x="-2732" y="806779"/>
                    <a:pt x="10517" y="825113"/>
                    <a:pt x="29874" y="828323"/>
                  </a:cubicBezTo>
                  <a:cubicBezTo>
                    <a:pt x="49232" y="831537"/>
                    <a:pt x="67452" y="818539"/>
                    <a:pt x="70663" y="799180"/>
                  </a:cubicBezTo>
                  <a:cubicBezTo>
                    <a:pt x="79263" y="747364"/>
                    <a:pt x="97687" y="685764"/>
                    <a:pt x="118415" y="640794"/>
                  </a:cubicBezTo>
                  <a:cubicBezTo>
                    <a:pt x="148509" y="575509"/>
                    <a:pt x="192999" y="515492"/>
                    <a:pt x="262283" y="439181"/>
                  </a:cubicBezTo>
                  <a:cubicBezTo>
                    <a:pt x="269626" y="431088"/>
                    <a:pt x="306974" y="390761"/>
                    <a:pt x="310322" y="387126"/>
                  </a:cubicBezTo>
                  <a:cubicBezTo>
                    <a:pt x="328720" y="367169"/>
                    <a:pt x="341071" y="353122"/>
                    <a:pt x="351864" y="340066"/>
                  </a:cubicBezTo>
                  <a:cubicBezTo>
                    <a:pt x="406036" y="274530"/>
                    <a:pt x="433166" y="165780"/>
                    <a:pt x="446031" y="39124"/>
                  </a:cubicBezTo>
                  <a:cubicBezTo>
                    <a:pt x="447521" y="24483"/>
                    <a:pt x="439716" y="11009"/>
                    <a:pt x="427576" y="43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1265" y="98719"/>
              <a:ext cx="821489" cy="1624131"/>
            </a:xfrm>
            <a:custGeom>
              <a:avLst/>
              <a:gdLst/>
              <a:ahLst/>
              <a:cxnLst/>
              <a:rect l="l" t="t" r="r" b="b"/>
              <a:pathLst>
                <a:path w="483229" h="955371" extrusionOk="0">
                  <a:moveTo>
                    <a:pt x="458536" y="5410"/>
                  </a:moveTo>
                  <a:cubicBezTo>
                    <a:pt x="450808" y="619"/>
                    <a:pt x="441194" y="-1311"/>
                    <a:pt x="431640" y="930"/>
                  </a:cubicBezTo>
                  <a:cubicBezTo>
                    <a:pt x="412537" y="5412"/>
                    <a:pt x="400717" y="24414"/>
                    <a:pt x="405198" y="43518"/>
                  </a:cubicBezTo>
                  <a:cubicBezTo>
                    <a:pt x="432733" y="160889"/>
                    <a:pt x="378270" y="369623"/>
                    <a:pt x="295579" y="460763"/>
                  </a:cubicBezTo>
                  <a:cubicBezTo>
                    <a:pt x="277460" y="480732"/>
                    <a:pt x="261348" y="496492"/>
                    <a:pt x="227801" y="528290"/>
                  </a:cubicBezTo>
                  <a:cubicBezTo>
                    <a:pt x="224219" y="531686"/>
                    <a:pt x="222543" y="533467"/>
                    <a:pt x="220757" y="535163"/>
                  </a:cubicBezTo>
                  <a:cubicBezTo>
                    <a:pt x="170957" y="582401"/>
                    <a:pt x="145155" y="609098"/>
                    <a:pt x="118194" y="644880"/>
                  </a:cubicBezTo>
                  <a:cubicBezTo>
                    <a:pt x="55148" y="728538"/>
                    <a:pt x="11692" y="824305"/>
                    <a:pt x="280" y="915367"/>
                  </a:cubicBezTo>
                  <a:cubicBezTo>
                    <a:pt x="-2161" y="934839"/>
                    <a:pt x="11646" y="952655"/>
                    <a:pt x="31116" y="955092"/>
                  </a:cubicBezTo>
                  <a:cubicBezTo>
                    <a:pt x="50586" y="957533"/>
                    <a:pt x="68401" y="943724"/>
                    <a:pt x="70841" y="924257"/>
                  </a:cubicBezTo>
                  <a:cubicBezTo>
                    <a:pt x="80567" y="846650"/>
                    <a:pt x="118931" y="762162"/>
                    <a:pt x="175001" y="687753"/>
                  </a:cubicBezTo>
                  <a:cubicBezTo>
                    <a:pt x="198934" y="655996"/>
                    <a:pt x="222510" y="631618"/>
                    <a:pt x="269606" y="586943"/>
                  </a:cubicBezTo>
                  <a:cubicBezTo>
                    <a:pt x="271383" y="585259"/>
                    <a:pt x="273067" y="583466"/>
                    <a:pt x="276654" y="580065"/>
                  </a:cubicBezTo>
                  <a:cubicBezTo>
                    <a:pt x="311452" y="547081"/>
                    <a:pt x="328429" y="530107"/>
                    <a:pt x="348111" y="508413"/>
                  </a:cubicBezTo>
                  <a:cubicBezTo>
                    <a:pt x="446465" y="400009"/>
                    <a:pt x="507114" y="167549"/>
                    <a:pt x="474227" y="27373"/>
                  </a:cubicBezTo>
                  <a:cubicBezTo>
                    <a:pt x="471988" y="17822"/>
                    <a:pt x="466264" y="10201"/>
                    <a:pt x="458536" y="5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363301" y="177207"/>
              <a:ext cx="811345" cy="1638244"/>
            </a:xfrm>
            <a:custGeom>
              <a:avLst/>
              <a:gdLst/>
              <a:ahLst/>
              <a:cxnLst/>
              <a:rect l="l" t="t" r="r" b="b"/>
              <a:pathLst>
                <a:path w="477262" h="963673" extrusionOk="0">
                  <a:moveTo>
                    <a:pt x="440027" y="3222"/>
                  </a:moveTo>
                  <a:cubicBezTo>
                    <a:pt x="431785" y="-617"/>
                    <a:pt x="421997" y="-1124"/>
                    <a:pt x="412779" y="2235"/>
                  </a:cubicBezTo>
                  <a:cubicBezTo>
                    <a:pt x="394340" y="8954"/>
                    <a:pt x="384956" y="29396"/>
                    <a:pt x="391676" y="47832"/>
                  </a:cubicBezTo>
                  <a:cubicBezTo>
                    <a:pt x="436533" y="170914"/>
                    <a:pt x="369177" y="349363"/>
                    <a:pt x="263909" y="464832"/>
                  </a:cubicBezTo>
                  <a:cubicBezTo>
                    <a:pt x="249065" y="481117"/>
                    <a:pt x="235920" y="494075"/>
                    <a:pt x="206264" y="522003"/>
                  </a:cubicBezTo>
                  <a:cubicBezTo>
                    <a:pt x="206074" y="522182"/>
                    <a:pt x="206090" y="521959"/>
                    <a:pt x="205896" y="522141"/>
                  </a:cubicBezTo>
                  <a:cubicBezTo>
                    <a:pt x="145898" y="578637"/>
                    <a:pt x="120602" y="606257"/>
                    <a:pt x="95179" y="647969"/>
                  </a:cubicBezTo>
                  <a:cubicBezTo>
                    <a:pt x="47371" y="726409"/>
                    <a:pt x="7983" y="839117"/>
                    <a:pt x="150" y="925091"/>
                  </a:cubicBezTo>
                  <a:cubicBezTo>
                    <a:pt x="-1628" y="944632"/>
                    <a:pt x="12634" y="961743"/>
                    <a:pt x="32174" y="963524"/>
                  </a:cubicBezTo>
                  <a:cubicBezTo>
                    <a:pt x="51719" y="965306"/>
                    <a:pt x="69198" y="950902"/>
                    <a:pt x="70976" y="931362"/>
                  </a:cubicBezTo>
                  <a:cubicBezTo>
                    <a:pt x="77780" y="856650"/>
                    <a:pt x="113602" y="754216"/>
                    <a:pt x="155958" y="684718"/>
                  </a:cubicBezTo>
                  <a:cubicBezTo>
                    <a:pt x="176964" y="650252"/>
                    <a:pt x="199354" y="626081"/>
                    <a:pt x="254748" y="573917"/>
                  </a:cubicBezTo>
                  <a:cubicBezTo>
                    <a:pt x="254943" y="573738"/>
                    <a:pt x="299865" y="530796"/>
                    <a:pt x="316328" y="512737"/>
                  </a:cubicBezTo>
                  <a:cubicBezTo>
                    <a:pt x="365865" y="458395"/>
                    <a:pt x="414224" y="380789"/>
                    <a:pt x="444026" y="301725"/>
                  </a:cubicBezTo>
                  <a:cubicBezTo>
                    <a:pt x="481306" y="202840"/>
                    <a:pt x="488839" y="106929"/>
                    <a:pt x="458373" y="23336"/>
                  </a:cubicBezTo>
                  <a:cubicBezTo>
                    <a:pt x="455013" y="14118"/>
                    <a:pt x="448269" y="7061"/>
                    <a:pt x="440027" y="32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77233" y="320050"/>
              <a:ext cx="821188" cy="1521228"/>
            </a:xfrm>
            <a:custGeom>
              <a:avLst/>
              <a:gdLst/>
              <a:ahLst/>
              <a:cxnLst/>
              <a:rect l="l" t="t" r="r" b="b"/>
              <a:pathLst>
                <a:path w="483052" h="894840" extrusionOk="0">
                  <a:moveTo>
                    <a:pt x="443611" y="3858"/>
                  </a:moveTo>
                  <a:cubicBezTo>
                    <a:pt x="435535" y="-320"/>
                    <a:pt x="425912" y="-1230"/>
                    <a:pt x="416565" y="1745"/>
                  </a:cubicBezTo>
                  <a:cubicBezTo>
                    <a:pt x="397867" y="7693"/>
                    <a:pt x="387487" y="27733"/>
                    <a:pt x="393438" y="46431"/>
                  </a:cubicBezTo>
                  <a:cubicBezTo>
                    <a:pt x="393677" y="47187"/>
                    <a:pt x="394252" y="48947"/>
                    <a:pt x="395021" y="51708"/>
                  </a:cubicBezTo>
                  <a:cubicBezTo>
                    <a:pt x="396365" y="56521"/>
                    <a:pt x="397717" y="61915"/>
                    <a:pt x="399183" y="68184"/>
                  </a:cubicBezTo>
                  <a:cubicBezTo>
                    <a:pt x="403397" y="86241"/>
                    <a:pt x="406906" y="105964"/>
                    <a:pt x="409169" y="126536"/>
                  </a:cubicBezTo>
                  <a:cubicBezTo>
                    <a:pt x="416152" y="190065"/>
                    <a:pt x="409870" y="247155"/>
                    <a:pt x="386338" y="289733"/>
                  </a:cubicBezTo>
                  <a:cubicBezTo>
                    <a:pt x="383674" y="294555"/>
                    <a:pt x="380812" y="299097"/>
                    <a:pt x="377715" y="303509"/>
                  </a:cubicBezTo>
                  <a:cubicBezTo>
                    <a:pt x="345893" y="348848"/>
                    <a:pt x="314832" y="382067"/>
                    <a:pt x="243909" y="450914"/>
                  </a:cubicBezTo>
                  <a:cubicBezTo>
                    <a:pt x="235541" y="459038"/>
                    <a:pt x="234784" y="459771"/>
                    <a:pt x="231489" y="462981"/>
                  </a:cubicBezTo>
                  <a:cubicBezTo>
                    <a:pt x="163205" y="529395"/>
                    <a:pt x="127513" y="568613"/>
                    <a:pt x="93812" y="618992"/>
                  </a:cubicBezTo>
                  <a:cubicBezTo>
                    <a:pt x="50376" y="683924"/>
                    <a:pt x="11453" y="780192"/>
                    <a:pt x="398" y="853933"/>
                  </a:cubicBezTo>
                  <a:cubicBezTo>
                    <a:pt x="-2513" y="873335"/>
                    <a:pt x="10866" y="891532"/>
                    <a:pt x="30273" y="894442"/>
                  </a:cubicBezTo>
                  <a:cubicBezTo>
                    <a:pt x="49680" y="897353"/>
                    <a:pt x="67876" y="883974"/>
                    <a:pt x="70782" y="864567"/>
                  </a:cubicBezTo>
                  <a:cubicBezTo>
                    <a:pt x="80235" y="801538"/>
                    <a:pt x="114943" y="715025"/>
                    <a:pt x="152721" y="658554"/>
                  </a:cubicBezTo>
                  <a:cubicBezTo>
                    <a:pt x="182875" y="613474"/>
                    <a:pt x="216138" y="576988"/>
                    <a:pt x="281046" y="513858"/>
                  </a:cubicBezTo>
                  <a:cubicBezTo>
                    <a:pt x="284321" y="510676"/>
                    <a:pt x="285009" y="510146"/>
                    <a:pt x="293356" y="502045"/>
                  </a:cubicBezTo>
                  <a:cubicBezTo>
                    <a:pt x="367425" y="430147"/>
                    <a:pt x="400478" y="394641"/>
                    <a:pt x="435684" y="344472"/>
                  </a:cubicBezTo>
                  <a:cubicBezTo>
                    <a:pt x="440255" y="337963"/>
                    <a:pt x="444631" y="331085"/>
                    <a:pt x="448509" y="324066"/>
                  </a:cubicBezTo>
                  <a:cubicBezTo>
                    <a:pt x="480408" y="266343"/>
                    <a:pt x="488351" y="195538"/>
                    <a:pt x="479910" y="118769"/>
                  </a:cubicBezTo>
                  <a:cubicBezTo>
                    <a:pt x="477319" y="95200"/>
                    <a:pt x="473292" y="72839"/>
                    <a:pt x="468466" y="52154"/>
                  </a:cubicBezTo>
                  <a:cubicBezTo>
                    <a:pt x="465527" y="39576"/>
                    <a:pt x="462730" y="30203"/>
                    <a:pt x="460997" y="24757"/>
                  </a:cubicBezTo>
                  <a:cubicBezTo>
                    <a:pt x="458022" y="15408"/>
                    <a:pt x="451687" y="8035"/>
                    <a:pt x="443611" y="3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59409" y="318650"/>
              <a:ext cx="1416447" cy="1110867"/>
            </a:xfrm>
            <a:custGeom>
              <a:avLst/>
              <a:gdLst/>
              <a:ahLst/>
              <a:cxnLst/>
              <a:rect l="l" t="t" r="r" b="b"/>
              <a:pathLst>
                <a:path w="833204" h="653451" extrusionOk="0">
                  <a:moveTo>
                    <a:pt x="51988" y="4035"/>
                  </a:moveTo>
                  <a:cubicBezTo>
                    <a:pt x="48293" y="2210"/>
                    <a:pt x="48198" y="2191"/>
                    <a:pt x="41406" y="497"/>
                  </a:cubicBezTo>
                  <a:cubicBezTo>
                    <a:pt x="32010" y="-488"/>
                    <a:pt x="31961" y="-375"/>
                    <a:pt x="18703" y="4291"/>
                  </a:cubicBezTo>
                  <a:cubicBezTo>
                    <a:pt x="6916" y="13168"/>
                    <a:pt x="7062" y="13204"/>
                    <a:pt x="2335" y="23106"/>
                  </a:cubicBezTo>
                  <a:cubicBezTo>
                    <a:pt x="145" y="30956"/>
                    <a:pt x="111" y="31001"/>
                    <a:pt x="0" y="35751"/>
                  </a:cubicBezTo>
                  <a:cubicBezTo>
                    <a:pt x="1278" y="46103"/>
                    <a:pt x="1180" y="45939"/>
                    <a:pt x="2259" y="48330"/>
                  </a:cubicBezTo>
                  <a:cubicBezTo>
                    <a:pt x="3195" y="50786"/>
                    <a:pt x="3840" y="51921"/>
                    <a:pt x="5109" y="54175"/>
                  </a:cubicBezTo>
                  <a:cubicBezTo>
                    <a:pt x="6045" y="55837"/>
                    <a:pt x="7408" y="58195"/>
                    <a:pt x="9251" y="61210"/>
                  </a:cubicBezTo>
                  <a:cubicBezTo>
                    <a:pt x="12912" y="67199"/>
                    <a:pt x="18338" y="75867"/>
                    <a:pt x="24678" y="85794"/>
                  </a:cubicBezTo>
                  <a:cubicBezTo>
                    <a:pt x="40364" y="110354"/>
                    <a:pt x="59180" y="138890"/>
                    <a:pt x="78085" y="166703"/>
                  </a:cubicBezTo>
                  <a:cubicBezTo>
                    <a:pt x="131913" y="245885"/>
                    <a:pt x="176540" y="304769"/>
                    <a:pt x="206144" y="331374"/>
                  </a:cubicBezTo>
                  <a:cubicBezTo>
                    <a:pt x="300081" y="415793"/>
                    <a:pt x="379157" y="469718"/>
                    <a:pt x="471539" y="515466"/>
                  </a:cubicBezTo>
                  <a:cubicBezTo>
                    <a:pt x="515368" y="537172"/>
                    <a:pt x="542499" y="548754"/>
                    <a:pt x="640949" y="589474"/>
                  </a:cubicBezTo>
                  <a:cubicBezTo>
                    <a:pt x="700890" y="614269"/>
                    <a:pt x="738566" y="630299"/>
                    <a:pt x="783103" y="650321"/>
                  </a:cubicBezTo>
                  <a:cubicBezTo>
                    <a:pt x="801004" y="658365"/>
                    <a:pt x="822030" y="650374"/>
                    <a:pt x="830073" y="632477"/>
                  </a:cubicBezTo>
                  <a:cubicBezTo>
                    <a:pt x="838117" y="614580"/>
                    <a:pt x="830130" y="593550"/>
                    <a:pt x="812233" y="585507"/>
                  </a:cubicBezTo>
                  <a:cubicBezTo>
                    <a:pt x="766898" y="565132"/>
                    <a:pt x="728486" y="549049"/>
                    <a:pt x="667938" y="524004"/>
                  </a:cubicBezTo>
                  <a:cubicBezTo>
                    <a:pt x="571151" y="483972"/>
                    <a:pt x="544761" y="472386"/>
                    <a:pt x="502944" y="451680"/>
                  </a:cubicBezTo>
                  <a:cubicBezTo>
                    <a:pt x="416420" y="408830"/>
                    <a:pt x="342841" y="358625"/>
                    <a:pt x="253653" y="278473"/>
                  </a:cubicBezTo>
                  <a:cubicBezTo>
                    <a:pt x="229975" y="257192"/>
                    <a:pt x="187146" y="200793"/>
                    <a:pt x="136816" y="126758"/>
                  </a:cubicBezTo>
                  <a:cubicBezTo>
                    <a:pt x="118304" y="99525"/>
                    <a:pt x="99804" y="71548"/>
                    <a:pt x="84473" y="47544"/>
                  </a:cubicBezTo>
                  <a:cubicBezTo>
                    <a:pt x="78365" y="37980"/>
                    <a:pt x="73357" y="29832"/>
                    <a:pt x="69969" y="24289"/>
                  </a:cubicBezTo>
                  <a:cubicBezTo>
                    <a:pt x="68538" y="21946"/>
                    <a:pt x="66991" y="19348"/>
                    <a:pt x="67171" y="19684"/>
                  </a:cubicBezTo>
                  <a:cubicBezTo>
                    <a:pt x="67496" y="20280"/>
                    <a:pt x="67518" y="20364"/>
                    <a:pt x="68678" y="23100"/>
                  </a:cubicBezTo>
                  <a:cubicBezTo>
                    <a:pt x="67358" y="19669"/>
                    <a:pt x="65759" y="16386"/>
                    <a:pt x="63307" y="13383"/>
                  </a:cubicBezTo>
                  <a:cubicBezTo>
                    <a:pt x="62600" y="11984"/>
                    <a:pt x="62607" y="11901"/>
                    <a:pt x="51988" y="4035"/>
                  </a:cubicBezTo>
                  <a:close/>
                  <a:moveTo>
                    <a:pt x="69119" y="45817"/>
                  </a:moveTo>
                  <a:cubicBezTo>
                    <a:pt x="68852" y="46800"/>
                    <a:pt x="69113" y="46645"/>
                    <a:pt x="68715" y="48070"/>
                  </a:cubicBezTo>
                  <a:cubicBezTo>
                    <a:pt x="68430" y="48668"/>
                    <a:pt x="68401" y="48806"/>
                    <a:pt x="68147" y="49336"/>
                  </a:cubicBezTo>
                  <a:cubicBezTo>
                    <a:pt x="68611" y="48208"/>
                    <a:pt x="68774" y="46982"/>
                    <a:pt x="69119" y="45817"/>
                  </a:cubicBezTo>
                  <a:close/>
                  <a:moveTo>
                    <a:pt x="64201" y="56084"/>
                  </a:moveTo>
                  <a:cubicBezTo>
                    <a:pt x="63609" y="56903"/>
                    <a:pt x="62365" y="58397"/>
                    <a:pt x="61595" y="59173"/>
                  </a:cubicBezTo>
                  <a:cubicBezTo>
                    <a:pt x="62505" y="58155"/>
                    <a:pt x="63427" y="57181"/>
                    <a:pt x="64201" y="56084"/>
                  </a:cubicBezTo>
                  <a:close/>
                  <a:moveTo>
                    <a:pt x="53676" y="65960"/>
                  </a:moveTo>
                  <a:cubicBezTo>
                    <a:pt x="53068" y="66419"/>
                    <a:pt x="53030" y="66370"/>
                    <a:pt x="52348" y="66885"/>
                  </a:cubicBezTo>
                  <a:cubicBezTo>
                    <a:pt x="51771" y="67088"/>
                    <a:pt x="51888" y="66865"/>
                    <a:pt x="51360" y="67050"/>
                  </a:cubicBezTo>
                  <a:cubicBezTo>
                    <a:pt x="52127" y="66667"/>
                    <a:pt x="52931" y="66403"/>
                    <a:pt x="53676" y="65960"/>
                  </a:cubicBezTo>
                  <a:close/>
                  <a:moveTo>
                    <a:pt x="30265" y="70654"/>
                  </a:moveTo>
                  <a:cubicBezTo>
                    <a:pt x="30026" y="70629"/>
                    <a:pt x="29895" y="70706"/>
                    <a:pt x="29644" y="70680"/>
                  </a:cubicBezTo>
                  <a:cubicBezTo>
                    <a:pt x="22863" y="68988"/>
                    <a:pt x="22746" y="68962"/>
                    <a:pt x="19062" y="67141"/>
                  </a:cubicBezTo>
                  <a:cubicBezTo>
                    <a:pt x="22559" y="68988"/>
                    <a:pt x="26415" y="70052"/>
                    <a:pt x="30265" y="70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-2743" y="495271"/>
              <a:ext cx="1429681" cy="1120453"/>
            </a:xfrm>
            <a:custGeom>
              <a:avLst/>
              <a:gdLst/>
              <a:ahLst/>
              <a:cxnLst/>
              <a:rect l="l" t="t" r="r" b="b"/>
              <a:pathLst>
                <a:path w="840989" h="659090" extrusionOk="0">
                  <a:moveTo>
                    <a:pt x="55783" y="6360"/>
                  </a:moveTo>
                  <a:cubicBezTo>
                    <a:pt x="44414" y="-1543"/>
                    <a:pt x="29055" y="-2363"/>
                    <a:pt x="16612" y="5493"/>
                  </a:cubicBezTo>
                  <a:cubicBezTo>
                    <a:pt x="20" y="15969"/>
                    <a:pt x="-5003" y="38062"/>
                    <a:pt x="5473" y="54654"/>
                  </a:cubicBezTo>
                  <a:cubicBezTo>
                    <a:pt x="5806" y="55182"/>
                    <a:pt x="24166" y="83673"/>
                    <a:pt x="30955" y="94105"/>
                  </a:cubicBezTo>
                  <a:cubicBezTo>
                    <a:pt x="50359" y="123915"/>
                    <a:pt x="70365" y="154175"/>
                    <a:pt x="90025" y="182730"/>
                  </a:cubicBezTo>
                  <a:cubicBezTo>
                    <a:pt x="94702" y="189523"/>
                    <a:pt x="99363" y="196190"/>
                    <a:pt x="103893" y="202659"/>
                  </a:cubicBezTo>
                  <a:cubicBezTo>
                    <a:pt x="138148" y="251536"/>
                    <a:pt x="166252" y="288402"/>
                    <a:pt x="187232" y="310408"/>
                  </a:cubicBezTo>
                  <a:cubicBezTo>
                    <a:pt x="287990" y="416088"/>
                    <a:pt x="366001" y="475009"/>
                    <a:pt x="458639" y="519724"/>
                  </a:cubicBezTo>
                  <a:cubicBezTo>
                    <a:pt x="498663" y="539042"/>
                    <a:pt x="513932" y="545256"/>
                    <a:pt x="617746" y="584839"/>
                  </a:cubicBezTo>
                  <a:cubicBezTo>
                    <a:pt x="686030" y="610876"/>
                    <a:pt x="733794" y="630299"/>
                    <a:pt x="790889" y="655960"/>
                  </a:cubicBezTo>
                  <a:cubicBezTo>
                    <a:pt x="808785" y="664004"/>
                    <a:pt x="829815" y="656013"/>
                    <a:pt x="837859" y="638116"/>
                  </a:cubicBezTo>
                  <a:cubicBezTo>
                    <a:pt x="845903" y="620219"/>
                    <a:pt x="837912" y="599189"/>
                    <a:pt x="820015" y="591145"/>
                  </a:cubicBezTo>
                  <a:cubicBezTo>
                    <a:pt x="761451" y="564825"/>
                    <a:pt x="712537" y="544803"/>
                    <a:pt x="643075" y="518320"/>
                  </a:cubicBezTo>
                  <a:cubicBezTo>
                    <a:pt x="541686" y="479660"/>
                    <a:pt x="526910" y="473746"/>
                    <a:pt x="489542" y="455707"/>
                  </a:cubicBezTo>
                  <a:cubicBezTo>
                    <a:pt x="405042" y="414923"/>
                    <a:pt x="333900" y="361236"/>
                    <a:pt x="238757" y="261442"/>
                  </a:cubicBezTo>
                  <a:cubicBezTo>
                    <a:pt x="220949" y="242764"/>
                    <a:pt x="194397" y="207962"/>
                    <a:pt x="162091" y="161866"/>
                  </a:cubicBezTo>
                  <a:cubicBezTo>
                    <a:pt x="157676" y="155563"/>
                    <a:pt x="153183" y="149054"/>
                    <a:pt x="148616" y="142419"/>
                  </a:cubicBezTo>
                  <a:cubicBezTo>
                    <a:pt x="129341" y="114422"/>
                    <a:pt x="109448" y="84705"/>
                    <a:pt x="90357" y="55373"/>
                  </a:cubicBezTo>
                  <a:cubicBezTo>
                    <a:pt x="83673" y="45104"/>
                    <a:pt x="65801" y="16965"/>
                    <a:pt x="65520" y="16519"/>
                  </a:cubicBezTo>
                  <a:cubicBezTo>
                    <a:pt x="62901" y="12370"/>
                    <a:pt x="59572" y="8995"/>
                    <a:pt x="55783" y="63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-129997" y="670822"/>
              <a:ext cx="2178149" cy="2467895"/>
            </a:xfrm>
            <a:custGeom>
              <a:avLst/>
              <a:gdLst/>
              <a:ahLst/>
              <a:cxnLst/>
              <a:rect l="l" t="t" r="r" b="b"/>
              <a:pathLst>
                <a:path w="1281264" h="1451703" extrusionOk="0">
                  <a:moveTo>
                    <a:pt x="45069" y="1362"/>
                  </a:moveTo>
                  <a:cubicBezTo>
                    <a:pt x="36309" y="-1075"/>
                    <a:pt x="26656" y="-359"/>
                    <a:pt x="18113" y="4463"/>
                  </a:cubicBezTo>
                  <a:cubicBezTo>
                    <a:pt x="1026" y="14109"/>
                    <a:pt x="-5065" y="35767"/>
                    <a:pt x="4581" y="52854"/>
                  </a:cubicBezTo>
                  <a:cubicBezTo>
                    <a:pt x="6371" y="56024"/>
                    <a:pt x="9746" y="61813"/>
                    <a:pt x="14601" y="69832"/>
                  </a:cubicBezTo>
                  <a:cubicBezTo>
                    <a:pt x="22593" y="83041"/>
                    <a:pt x="31714" y="97991"/>
                    <a:pt x="42402" y="114280"/>
                  </a:cubicBezTo>
                  <a:cubicBezTo>
                    <a:pt x="72867" y="160720"/>
                    <a:pt x="108013" y="209059"/>
                    <a:pt x="147072" y="257179"/>
                  </a:cubicBezTo>
                  <a:cubicBezTo>
                    <a:pt x="240437" y="372198"/>
                    <a:pt x="341989" y="467317"/>
                    <a:pt x="449807" y="530177"/>
                  </a:cubicBezTo>
                  <a:cubicBezTo>
                    <a:pt x="450896" y="530812"/>
                    <a:pt x="451896" y="531282"/>
                    <a:pt x="452985" y="531909"/>
                  </a:cubicBezTo>
                  <a:cubicBezTo>
                    <a:pt x="537279" y="580479"/>
                    <a:pt x="620460" y="604577"/>
                    <a:pt x="764217" y="631619"/>
                  </a:cubicBezTo>
                  <a:cubicBezTo>
                    <a:pt x="883483" y="654049"/>
                    <a:pt x="901675" y="657968"/>
                    <a:pt x="941294" y="671638"/>
                  </a:cubicBezTo>
                  <a:cubicBezTo>
                    <a:pt x="990608" y="688661"/>
                    <a:pt x="1021176" y="709877"/>
                    <a:pt x="1037652" y="739594"/>
                  </a:cubicBezTo>
                  <a:cubicBezTo>
                    <a:pt x="1061398" y="782435"/>
                    <a:pt x="1048076" y="805595"/>
                    <a:pt x="960701" y="891856"/>
                  </a:cubicBezTo>
                  <a:cubicBezTo>
                    <a:pt x="896133" y="955598"/>
                    <a:pt x="864323" y="996865"/>
                    <a:pt x="846026" y="1054251"/>
                  </a:cubicBezTo>
                  <a:cubicBezTo>
                    <a:pt x="813972" y="1154786"/>
                    <a:pt x="836270" y="1233085"/>
                    <a:pt x="906978" y="1293750"/>
                  </a:cubicBezTo>
                  <a:cubicBezTo>
                    <a:pt x="957219" y="1336850"/>
                    <a:pt x="1008550" y="1360876"/>
                    <a:pt x="1148425" y="1415348"/>
                  </a:cubicBezTo>
                  <a:cubicBezTo>
                    <a:pt x="1188218" y="1430844"/>
                    <a:pt x="1208535" y="1439122"/>
                    <a:pt x="1231929" y="1448919"/>
                  </a:cubicBezTo>
                  <a:cubicBezTo>
                    <a:pt x="1250028" y="1456501"/>
                    <a:pt x="1270905" y="1448077"/>
                    <a:pt x="1278483" y="1429978"/>
                  </a:cubicBezTo>
                  <a:cubicBezTo>
                    <a:pt x="1286061" y="1411878"/>
                    <a:pt x="1277637" y="1391006"/>
                    <a:pt x="1259541" y="1383424"/>
                  </a:cubicBezTo>
                  <a:cubicBezTo>
                    <a:pt x="1235427" y="1373328"/>
                    <a:pt x="1214478" y="1365013"/>
                    <a:pt x="1174146" y="1349307"/>
                  </a:cubicBezTo>
                  <a:cubicBezTo>
                    <a:pt x="1042862" y="1298183"/>
                    <a:pt x="994936" y="1275716"/>
                    <a:pt x="953337" y="1240027"/>
                  </a:cubicBezTo>
                  <a:cubicBezTo>
                    <a:pt x="904250" y="1197919"/>
                    <a:pt x="890259" y="1149107"/>
                    <a:pt x="913629" y="1075811"/>
                  </a:cubicBezTo>
                  <a:cubicBezTo>
                    <a:pt x="927381" y="1032686"/>
                    <a:pt x="953847" y="998650"/>
                    <a:pt x="1010626" y="942595"/>
                  </a:cubicBezTo>
                  <a:cubicBezTo>
                    <a:pt x="1069437" y="884537"/>
                    <a:pt x="1081343" y="871697"/>
                    <a:pt x="1098297" y="842319"/>
                  </a:cubicBezTo>
                  <a:cubicBezTo>
                    <a:pt x="1123937" y="797887"/>
                    <a:pt x="1126006" y="752192"/>
                    <a:pt x="1099964" y="705218"/>
                  </a:cubicBezTo>
                  <a:cubicBezTo>
                    <a:pt x="1073700" y="657830"/>
                    <a:pt x="1028900" y="626696"/>
                    <a:pt x="964486" y="604464"/>
                  </a:cubicBezTo>
                  <a:cubicBezTo>
                    <a:pt x="920013" y="589113"/>
                    <a:pt x="901351" y="585069"/>
                    <a:pt x="777361" y="561748"/>
                  </a:cubicBezTo>
                  <a:cubicBezTo>
                    <a:pt x="641008" y="536103"/>
                    <a:pt x="564001" y="513761"/>
                    <a:pt x="488580" y="470309"/>
                  </a:cubicBezTo>
                  <a:cubicBezTo>
                    <a:pt x="487596" y="469742"/>
                    <a:pt x="486390" y="469151"/>
                    <a:pt x="485402" y="468576"/>
                  </a:cubicBezTo>
                  <a:cubicBezTo>
                    <a:pt x="386074" y="410664"/>
                    <a:pt x="290542" y="321463"/>
                    <a:pt x="202129" y="212540"/>
                  </a:cubicBezTo>
                  <a:cubicBezTo>
                    <a:pt x="164676" y="166400"/>
                    <a:pt x="131131" y="119830"/>
                    <a:pt x="101917" y="75297"/>
                  </a:cubicBezTo>
                  <a:cubicBezTo>
                    <a:pt x="91716" y="59748"/>
                    <a:pt x="82762" y="45652"/>
                    <a:pt x="75205" y="33164"/>
                  </a:cubicBezTo>
                  <a:cubicBezTo>
                    <a:pt x="72582" y="28828"/>
                    <a:pt x="66825" y="18566"/>
                    <a:pt x="66504" y="17996"/>
                  </a:cubicBezTo>
                  <a:cubicBezTo>
                    <a:pt x="61680" y="9450"/>
                    <a:pt x="53828" y="3799"/>
                    <a:pt x="45069" y="13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257384" y="701961"/>
              <a:ext cx="333666" cy="161420"/>
            </a:xfrm>
            <a:custGeom>
              <a:avLst/>
              <a:gdLst/>
              <a:ahLst/>
              <a:cxnLst/>
              <a:rect l="l" t="t" r="r" b="b"/>
              <a:pathLst>
                <a:path w="196274" h="94953" extrusionOk="0">
                  <a:moveTo>
                    <a:pt x="174734" y="2419"/>
                  </a:moveTo>
                  <a:cubicBezTo>
                    <a:pt x="166670" y="-767"/>
                    <a:pt x="157314" y="-921"/>
                    <a:pt x="148805" y="2646"/>
                  </a:cubicBezTo>
                  <a:cubicBezTo>
                    <a:pt x="107563" y="19951"/>
                    <a:pt x="88529" y="24088"/>
                    <a:pt x="50201" y="27064"/>
                  </a:cubicBezTo>
                  <a:cubicBezTo>
                    <a:pt x="49400" y="27125"/>
                    <a:pt x="35174" y="28307"/>
                    <a:pt x="29313" y="28991"/>
                  </a:cubicBezTo>
                  <a:cubicBezTo>
                    <a:pt x="10853" y="31140"/>
                    <a:pt x="-2226" y="47547"/>
                    <a:pt x="316" y="65740"/>
                  </a:cubicBezTo>
                  <a:cubicBezTo>
                    <a:pt x="2858" y="83932"/>
                    <a:pt x="19905" y="96870"/>
                    <a:pt x="38364" y="94720"/>
                  </a:cubicBezTo>
                  <a:cubicBezTo>
                    <a:pt x="43161" y="94162"/>
                    <a:pt x="47768" y="93850"/>
                    <a:pt x="55269" y="93263"/>
                  </a:cubicBezTo>
                  <a:cubicBezTo>
                    <a:pt x="56051" y="93202"/>
                    <a:pt x="56002" y="93162"/>
                    <a:pt x="56791" y="93101"/>
                  </a:cubicBezTo>
                  <a:cubicBezTo>
                    <a:pt x="101823" y="89603"/>
                    <a:pt x="127678" y="84005"/>
                    <a:pt x="176244" y="63627"/>
                  </a:cubicBezTo>
                  <a:cubicBezTo>
                    <a:pt x="193258" y="56490"/>
                    <a:pt x="200937" y="37273"/>
                    <a:pt x="193347" y="20405"/>
                  </a:cubicBezTo>
                  <a:cubicBezTo>
                    <a:pt x="189554" y="11968"/>
                    <a:pt x="182797" y="5609"/>
                    <a:pt x="174734" y="2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157584" y="904474"/>
              <a:ext cx="446644" cy="165029"/>
            </a:xfrm>
            <a:custGeom>
              <a:avLst/>
              <a:gdLst/>
              <a:ahLst/>
              <a:cxnLst/>
              <a:rect l="l" t="t" r="r" b="b"/>
              <a:pathLst>
                <a:path w="262732" h="97076" extrusionOk="0">
                  <a:moveTo>
                    <a:pt x="247530" y="21173"/>
                  </a:moveTo>
                  <a:cubicBezTo>
                    <a:pt x="240608" y="16922"/>
                    <a:pt x="232155" y="15465"/>
                    <a:pt x="223650" y="17432"/>
                  </a:cubicBezTo>
                  <a:cubicBezTo>
                    <a:pt x="217400" y="18878"/>
                    <a:pt x="188856" y="25508"/>
                    <a:pt x="181776" y="27107"/>
                  </a:cubicBezTo>
                  <a:cubicBezTo>
                    <a:pt x="168409" y="30123"/>
                    <a:pt x="158580" y="32062"/>
                    <a:pt x="149707" y="33119"/>
                  </a:cubicBezTo>
                  <a:cubicBezTo>
                    <a:pt x="117650" y="36944"/>
                    <a:pt x="91952" y="30447"/>
                    <a:pt x="47577" y="4426"/>
                  </a:cubicBezTo>
                  <a:cubicBezTo>
                    <a:pt x="32457" y="-4444"/>
                    <a:pt x="13127" y="430"/>
                    <a:pt x="4323" y="15360"/>
                  </a:cubicBezTo>
                  <a:cubicBezTo>
                    <a:pt x="-4486" y="30289"/>
                    <a:pt x="590" y="49514"/>
                    <a:pt x="15714" y="58379"/>
                  </a:cubicBezTo>
                  <a:cubicBezTo>
                    <a:pt x="71465" y="91076"/>
                    <a:pt x="110829" y="101220"/>
                    <a:pt x="157783" y="95618"/>
                  </a:cubicBezTo>
                  <a:cubicBezTo>
                    <a:pt x="169203" y="94258"/>
                    <a:pt x="181023" y="91942"/>
                    <a:pt x="196341" y="88485"/>
                  </a:cubicBezTo>
                  <a:cubicBezTo>
                    <a:pt x="203883" y="86785"/>
                    <a:pt x="232653" y="80053"/>
                    <a:pt x="238539" y="78689"/>
                  </a:cubicBezTo>
                  <a:cubicBezTo>
                    <a:pt x="255549" y="74754"/>
                    <a:pt x="265945" y="57691"/>
                    <a:pt x="261836" y="40774"/>
                  </a:cubicBezTo>
                  <a:cubicBezTo>
                    <a:pt x="259779" y="32317"/>
                    <a:pt x="254452" y="25427"/>
                    <a:pt x="247530" y="211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8"/>
          <p:cNvGrpSpPr/>
          <p:nvPr/>
        </p:nvGrpSpPr>
        <p:grpSpPr>
          <a:xfrm>
            <a:off x="57176" y="4000791"/>
            <a:ext cx="891413" cy="864589"/>
            <a:chOff x="1813791" y="241969"/>
            <a:chExt cx="876943" cy="850639"/>
          </a:xfrm>
        </p:grpSpPr>
        <p:sp>
          <p:nvSpPr>
            <p:cNvPr id="550" name="Google Shape;550;p8"/>
            <p:cNvSpPr/>
            <p:nvPr/>
          </p:nvSpPr>
          <p:spPr>
            <a:xfrm flipH="1">
              <a:off x="1853480" y="269557"/>
              <a:ext cx="796513" cy="796514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 flipH="1">
              <a:off x="1854005" y="269027"/>
              <a:ext cx="796513" cy="796514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8"/>
            <p:cNvGrpSpPr/>
            <p:nvPr/>
          </p:nvGrpSpPr>
          <p:grpSpPr>
            <a:xfrm>
              <a:off x="1813791" y="241969"/>
              <a:ext cx="876943" cy="850639"/>
              <a:chOff x="1819678" y="232394"/>
              <a:chExt cx="876943" cy="850639"/>
            </a:xfrm>
          </p:grpSpPr>
          <p:sp>
            <p:nvSpPr>
              <p:cNvPr id="553" name="Google Shape;553;p8"/>
              <p:cNvSpPr/>
              <p:nvPr/>
            </p:nvSpPr>
            <p:spPr>
              <a:xfrm flipH="1">
                <a:off x="2241941" y="248825"/>
                <a:ext cx="370356" cy="687912"/>
              </a:xfrm>
              <a:custGeom>
                <a:avLst/>
                <a:gdLst/>
                <a:ahLst/>
                <a:cxnLst/>
                <a:rect l="l" t="t" r="r" b="b"/>
                <a:pathLst>
                  <a:path w="446212" h="828810" extrusionOk="0">
                    <a:moveTo>
                      <a:pt x="427576" y="4354"/>
                    </a:moveTo>
                    <a:cubicBezTo>
                      <a:pt x="423528" y="2136"/>
                      <a:pt x="419115" y="680"/>
                      <a:pt x="414233" y="184"/>
                    </a:cubicBezTo>
                    <a:cubicBezTo>
                      <a:pt x="394713" y="-1799"/>
                      <a:pt x="377278" y="12461"/>
                      <a:pt x="375294" y="31982"/>
                    </a:cubicBezTo>
                    <a:cubicBezTo>
                      <a:pt x="363854" y="144606"/>
                      <a:pt x="339059" y="243944"/>
                      <a:pt x="297068" y="294744"/>
                    </a:cubicBezTo>
                    <a:cubicBezTo>
                      <a:pt x="287280" y="306584"/>
                      <a:pt x="275613" y="319878"/>
                      <a:pt x="258020" y="338969"/>
                    </a:cubicBezTo>
                    <a:cubicBezTo>
                      <a:pt x="254721" y="342548"/>
                      <a:pt x="217020" y="383126"/>
                      <a:pt x="209495" y="391417"/>
                    </a:cubicBezTo>
                    <a:cubicBezTo>
                      <a:pt x="135741" y="472651"/>
                      <a:pt x="87755" y="537554"/>
                      <a:pt x="53944" y="610906"/>
                    </a:cubicBezTo>
                    <a:cubicBezTo>
                      <a:pt x="30485" y="661799"/>
                      <a:pt x="10092" y="729500"/>
                      <a:pt x="480" y="787421"/>
                    </a:cubicBezTo>
                    <a:cubicBezTo>
                      <a:pt x="-2732" y="806779"/>
                      <a:pt x="10517" y="825113"/>
                      <a:pt x="29874" y="828323"/>
                    </a:cubicBezTo>
                    <a:cubicBezTo>
                      <a:pt x="49232" y="831537"/>
                      <a:pt x="67452" y="818539"/>
                      <a:pt x="70663" y="799180"/>
                    </a:cubicBezTo>
                    <a:cubicBezTo>
                      <a:pt x="79263" y="747364"/>
                      <a:pt x="97687" y="685764"/>
                      <a:pt x="118415" y="640794"/>
                    </a:cubicBezTo>
                    <a:cubicBezTo>
                      <a:pt x="148509" y="575509"/>
                      <a:pt x="192999" y="515492"/>
                      <a:pt x="262283" y="439181"/>
                    </a:cubicBezTo>
                    <a:cubicBezTo>
                      <a:pt x="269626" y="431088"/>
                      <a:pt x="306974" y="390761"/>
                      <a:pt x="310322" y="387126"/>
                    </a:cubicBezTo>
                    <a:cubicBezTo>
                      <a:pt x="328720" y="367169"/>
                      <a:pt x="341071" y="353122"/>
                      <a:pt x="351864" y="340066"/>
                    </a:cubicBezTo>
                    <a:cubicBezTo>
                      <a:pt x="406036" y="274530"/>
                      <a:pt x="433166" y="165780"/>
                      <a:pt x="446031" y="39124"/>
                    </a:cubicBezTo>
                    <a:cubicBezTo>
                      <a:pt x="447521" y="24483"/>
                      <a:pt x="439716" y="11009"/>
                      <a:pt x="427576" y="43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 flipH="1">
                <a:off x="2132223" y="232394"/>
                <a:ext cx="401080" cy="792958"/>
              </a:xfrm>
              <a:custGeom>
                <a:avLst/>
                <a:gdLst/>
                <a:ahLst/>
                <a:cxnLst/>
                <a:rect l="l" t="t" r="r" b="b"/>
                <a:pathLst>
                  <a:path w="483229" h="955371" extrusionOk="0">
                    <a:moveTo>
                      <a:pt x="458536" y="5410"/>
                    </a:moveTo>
                    <a:cubicBezTo>
                      <a:pt x="450808" y="619"/>
                      <a:pt x="441194" y="-1311"/>
                      <a:pt x="431640" y="930"/>
                    </a:cubicBezTo>
                    <a:cubicBezTo>
                      <a:pt x="412537" y="5412"/>
                      <a:pt x="400717" y="24414"/>
                      <a:pt x="405198" y="43518"/>
                    </a:cubicBezTo>
                    <a:cubicBezTo>
                      <a:pt x="432733" y="160889"/>
                      <a:pt x="378270" y="369623"/>
                      <a:pt x="295579" y="460763"/>
                    </a:cubicBezTo>
                    <a:cubicBezTo>
                      <a:pt x="277460" y="480732"/>
                      <a:pt x="261348" y="496492"/>
                      <a:pt x="227801" y="528290"/>
                    </a:cubicBezTo>
                    <a:cubicBezTo>
                      <a:pt x="224219" y="531686"/>
                      <a:pt x="222543" y="533467"/>
                      <a:pt x="220757" y="535163"/>
                    </a:cubicBezTo>
                    <a:cubicBezTo>
                      <a:pt x="170957" y="582401"/>
                      <a:pt x="145155" y="609098"/>
                      <a:pt x="118194" y="644880"/>
                    </a:cubicBezTo>
                    <a:cubicBezTo>
                      <a:pt x="55148" y="728538"/>
                      <a:pt x="11692" y="824305"/>
                      <a:pt x="280" y="915367"/>
                    </a:cubicBezTo>
                    <a:cubicBezTo>
                      <a:pt x="-2161" y="934839"/>
                      <a:pt x="11646" y="952655"/>
                      <a:pt x="31116" y="955092"/>
                    </a:cubicBezTo>
                    <a:cubicBezTo>
                      <a:pt x="50586" y="957533"/>
                      <a:pt x="68401" y="943724"/>
                      <a:pt x="70841" y="924257"/>
                    </a:cubicBezTo>
                    <a:cubicBezTo>
                      <a:pt x="80567" y="846650"/>
                      <a:pt x="118931" y="762162"/>
                      <a:pt x="175001" y="687753"/>
                    </a:cubicBezTo>
                    <a:cubicBezTo>
                      <a:pt x="198934" y="655996"/>
                      <a:pt x="222510" y="631618"/>
                      <a:pt x="269606" y="586943"/>
                    </a:cubicBezTo>
                    <a:cubicBezTo>
                      <a:pt x="271383" y="585259"/>
                      <a:pt x="273067" y="583466"/>
                      <a:pt x="276654" y="580065"/>
                    </a:cubicBezTo>
                    <a:cubicBezTo>
                      <a:pt x="311452" y="547081"/>
                      <a:pt x="328429" y="530107"/>
                      <a:pt x="348111" y="508413"/>
                    </a:cubicBezTo>
                    <a:cubicBezTo>
                      <a:pt x="446465" y="400009"/>
                      <a:pt x="507114" y="167549"/>
                      <a:pt x="474227" y="27373"/>
                    </a:cubicBezTo>
                    <a:cubicBezTo>
                      <a:pt x="471988" y="17822"/>
                      <a:pt x="466264" y="10201"/>
                      <a:pt x="458536" y="54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 flipH="1">
                <a:off x="2028910" y="270666"/>
                <a:ext cx="396127" cy="799849"/>
              </a:xfrm>
              <a:custGeom>
                <a:avLst/>
                <a:gdLst/>
                <a:ahLst/>
                <a:cxnLst/>
                <a:rect l="l" t="t" r="r" b="b"/>
                <a:pathLst>
                  <a:path w="477262" h="963673" extrusionOk="0">
                    <a:moveTo>
                      <a:pt x="440027" y="3222"/>
                    </a:moveTo>
                    <a:cubicBezTo>
                      <a:pt x="431785" y="-617"/>
                      <a:pt x="421997" y="-1124"/>
                      <a:pt x="412779" y="2235"/>
                    </a:cubicBezTo>
                    <a:cubicBezTo>
                      <a:pt x="394340" y="8954"/>
                      <a:pt x="384956" y="29396"/>
                      <a:pt x="391676" y="47832"/>
                    </a:cubicBezTo>
                    <a:cubicBezTo>
                      <a:pt x="436533" y="170914"/>
                      <a:pt x="369177" y="349363"/>
                      <a:pt x="263909" y="464832"/>
                    </a:cubicBezTo>
                    <a:cubicBezTo>
                      <a:pt x="249065" y="481117"/>
                      <a:pt x="235920" y="494075"/>
                      <a:pt x="206264" y="522003"/>
                    </a:cubicBezTo>
                    <a:cubicBezTo>
                      <a:pt x="206074" y="522182"/>
                      <a:pt x="206090" y="521959"/>
                      <a:pt x="205896" y="522141"/>
                    </a:cubicBezTo>
                    <a:cubicBezTo>
                      <a:pt x="145898" y="578637"/>
                      <a:pt x="120602" y="606257"/>
                      <a:pt x="95179" y="647969"/>
                    </a:cubicBezTo>
                    <a:cubicBezTo>
                      <a:pt x="47371" y="726409"/>
                      <a:pt x="7983" y="839117"/>
                      <a:pt x="150" y="925091"/>
                    </a:cubicBezTo>
                    <a:cubicBezTo>
                      <a:pt x="-1628" y="944632"/>
                      <a:pt x="12634" y="961743"/>
                      <a:pt x="32174" y="963524"/>
                    </a:cubicBezTo>
                    <a:cubicBezTo>
                      <a:pt x="51719" y="965306"/>
                      <a:pt x="69198" y="950902"/>
                      <a:pt x="70976" y="931362"/>
                    </a:cubicBezTo>
                    <a:cubicBezTo>
                      <a:pt x="77780" y="856650"/>
                      <a:pt x="113602" y="754216"/>
                      <a:pt x="155958" y="684718"/>
                    </a:cubicBezTo>
                    <a:cubicBezTo>
                      <a:pt x="176964" y="650252"/>
                      <a:pt x="199354" y="626081"/>
                      <a:pt x="254748" y="573917"/>
                    </a:cubicBezTo>
                    <a:cubicBezTo>
                      <a:pt x="254943" y="573738"/>
                      <a:pt x="299865" y="530796"/>
                      <a:pt x="316328" y="512737"/>
                    </a:cubicBezTo>
                    <a:cubicBezTo>
                      <a:pt x="365865" y="458395"/>
                      <a:pt x="414224" y="380789"/>
                      <a:pt x="444026" y="301725"/>
                    </a:cubicBezTo>
                    <a:cubicBezTo>
                      <a:pt x="481306" y="202840"/>
                      <a:pt x="488839" y="106929"/>
                      <a:pt x="458373" y="23336"/>
                    </a:cubicBezTo>
                    <a:cubicBezTo>
                      <a:pt x="455013" y="14118"/>
                      <a:pt x="448269" y="7061"/>
                      <a:pt x="440027" y="32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 flipH="1">
                <a:off x="1919791" y="340316"/>
                <a:ext cx="400933" cy="742717"/>
              </a:xfrm>
              <a:custGeom>
                <a:avLst/>
                <a:gdLst/>
                <a:ahLst/>
                <a:cxnLst/>
                <a:rect l="l" t="t" r="r" b="b"/>
                <a:pathLst>
                  <a:path w="483052" h="894840" extrusionOk="0">
                    <a:moveTo>
                      <a:pt x="443611" y="3858"/>
                    </a:moveTo>
                    <a:cubicBezTo>
                      <a:pt x="435535" y="-320"/>
                      <a:pt x="425912" y="-1230"/>
                      <a:pt x="416565" y="1745"/>
                    </a:cubicBezTo>
                    <a:cubicBezTo>
                      <a:pt x="397867" y="7693"/>
                      <a:pt x="387487" y="27733"/>
                      <a:pt x="393438" y="46431"/>
                    </a:cubicBezTo>
                    <a:cubicBezTo>
                      <a:pt x="393677" y="47187"/>
                      <a:pt x="394252" y="48947"/>
                      <a:pt x="395021" y="51708"/>
                    </a:cubicBezTo>
                    <a:cubicBezTo>
                      <a:pt x="396365" y="56521"/>
                      <a:pt x="397717" y="61915"/>
                      <a:pt x="399183" y="68184"/>
                    </a:cubicBezTo>
                    <a:cubicBezTo>
                      <a:pt x="403397" y="86241"/>
                      <a:pt x="406906" y="105964"/>
                      <a:pt x="409169" y="126536"/>
                    </a:cubicBezTo>
                    <a:cubicBezTo>
                      <a:pt x="416152" y="190065"/>
                      <a:pt x="409870" y="247155"/>
                      <a:pt x="386338" y="289733"/>
                    </a:cubicBezTo>
                    <a:cubicBezTo>
                      <a:pt x="383674" y="294555"/>
                      <a:pt x="380812" y="299097"/>
                      <a:pt x="377715" y="303509"/>
                    </a:cubicBezTo>
                    <a:cubicBezTo>
                      <a:pt x="345893" y="348848"/>
                      <a:pt x="314832" y="382067"/>
                      <a:pt x="243909" y="450914"/>
                    </a:cubicBezTo>
                    <a:cubicBezTo>
                      <a:pt x="235541" y="459038"/>
                      <a:pt x="234784" y="459771"/>
                      <a:pt x="231489" y="462981"/>
                    </a:cubicBezTo>
                    <a:cubicBezTo>
                      <a:pt x="163205" y="529395"/>
                      <a:pt x="127513" y="568613"/>
                      <a:pt x="93812" y="618992"/>
                    </a:cubicBezTo>
                    <a:cubicBezTo>
                      <a:pt x="50376" y="683924"/>
                      <a:pt x="11453" y="780192"/>
                      <a:pt x="398" y="853933"/>
                    </a:cubicBezTo>
                    <a:cubicBezTo>
                      <a:pt x="-2513" y="873335"/>
                      <a:pt x="10866" y="891532"/>
                      <a:pt x="30273" y="894442"/>
                    </a:cubicBezTo>
                    <a:cubicBezTo>
                      <a:pt x="49680" y="897353"/>
                      <a:pt x="67876" y="883974"/>
                      <a:pt x="70782" y="864567"/>
                    </a:cubicBezTo>
                    <a:cubicBezTo>
                      <a:pt x="80235" y="801538"/>
                      <a:pt x="114943" y="715025"/>
                      <a:pt x="152721" y="658554"/>
                    </a:cubicBezTo>
                    <a:cubicBezTo>
                      <a:pt x="182875" y="613474"/>
                      <a:pt x="216138" y="576988"/>
                      <a:pt x="281046" y="513858"/>
                    </a:cubicBezTo>
                    <a:cubicBezTo>
                      <a:pt x="284321" y="510676"/>
                      <a:pt x="285009" y="510146"/>
                      <a:pt x="293356" y="502045"/>
                    </a:cubicBezTo>
                    <a:cubicBezTo>
                      <a:pt x="367425" y="430147"/>
                      <a:pt x="400478" y="394641"/>
                      <a:pt x="435684" y="344472"/>
                    </a:cubicBezTo>
                    <a:cubicBezTo>
                      <a:pt x="440255" y="337963"/>
                      <a:pt x="444631" y="331085"/>
                      <a:pt x="448509" y="324066"/>
                    </a:cubicBezTo>
                    <a:cubicBezTo>
                      <a:pt x="480408" y="266343"/>
                      <a:pt x="488351" y="195538"/>
                      <a:pt x="479910" y="118769"/>
                    </a:cubicBezTo>
                    <a:cubicBezTo>
                      <a:pt x="477319" y="95200"/>
                      <a:pt x="473292" y="72839"/>
                      <a:pt x="468466" y="52154"/>
                    </a:cubicBezTo>
                    <a:cubicBezTo>
                      <a:pt x="465527" y="39576"/>
                      <a:pt x="462730" y="30203"/>
                      <a:pt x="460997" y="24757"/>
                    </a:cubicBezTo>
                    <a:cubicBezTo>
                      <a:pt x="458022" y="15408"/>
                      <a:pt x="451687" y="8035"/>
                      <a:pt x="443611" y="38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 flipH="1">
                <a:off x="1832896" y="339633"/>
                <a:ext cx="691559" cy="542364"/>
              </a:xfrm>
              <a:custGeom>
                <a:avLst/>
                <a:gdLst/>
                <a:ahLst/>
                <a:cxnLst/>
                <a:rect l="l" t="t" r="r" b="b"/>
                <a:pathLst>
                  <a:path w="833204" h="653451" extrusionOk="0">
                    <a:moveTo>
                      <a:pt x="51988" y="4035"/>
                    </a:moveTo>
                    <a:cubicBezTo>
                      <a:pt x="48293" y="2210"/>
                      <a:pt x="48198" y="2191"/>
                      <a:pt x="41406" y="497"/>
                    </a:cubicBezTo>
                    <a:cubicBezTo>
                      <a:pt x="32010" y="-488"/>
                      <a:pt x="31961" y="-375"/>
                      <a:pt x="18703" y="4291"/>
                    </a:cubicBezTo>
                    <a:cubicBezTo>
                      <a:pt x="6916" y="13168"/>
                      <a:pt x="7062" y="13204"/>
                      <a:pt x="2335" y="23106"/>
                    </a:cubicBezTo>
                    <a:cubicBezTo>
                      <a:pt x="145" y="30956"/>
                      <a:pt x="111" y="31001"/>
                      <a:pt x="0" y="35751"/>
                    </a:cubicBezTo>
                    <a:cubicBezTo>
                      <a:pt x="1278" y="46103"/>
                      <a:pt x="1180" y="45939"/>
                      <a:pt x="2259" y="48330"/>
                    </a:cubicBezTo>
                    <a:cubicBezTo>
                      <a:pt x="3195" y="50786"/>
                      <a:pt x="3840" y="51921"/>
                      <a:pt x="5109" y="54175"/>
                    </a:cubicBezTo>
                    <a:cubicBezTo>
                      <a:pt x="6045" y="55837"/>
                      <a:pt x="7408" y="58195"/>
                      <a:pt x="9251" y="61210"/>
                    </a:cubicBezTo>
                    <a:cubicBezTo>
                      <a:pt x="12912" y="67199"/>
                      <a:pt x="18338" y="75867"/>
                      <a:pt x="24678" y="85794"/>
                    </a:cubicBezTo>
                    <a:cubicBezTo>
                      <a:pt x="40364" y="110354"/>
                      <a:pt x="59180" y="138890"/>
                      <a:pt x="78085" y="166703"/>
                    </a:cubicBezTo>
                    <a:cubicBezTo>
                      <a:pt x="131913" y="245885"/>
                      <a:pt x="176540" y="304769"/>
                      <a:pt x="206144" y="331374"/>
                    </a:cubicBezTo>
                    <a:cubicBezTo>
                      <a:pt x="300081" y="415793"/>
                      <a:pt x="379157" y="469718"/>
                      <a:pt x="471539" y="515466"/>
                    </a:cubicBezTo>
                    <a:cubicBezTo>
                      <a:pt x="515368" y="537172"/>
                      <a:pt x="542499" y="548754"/>
                      <a:pt x="640949" y="589474"/>
                    </a:cubicBezTo>
                    <a:cubicBezTo>
                      <a:pt x="700890" y="614269"/>
                      <a:pt x="738566" y="630299"/>
                      <a:pt x="783103" y="650321"/>
                    </a:cubicBezTo>
                    <a:cubicBezTo>
                      <a:pt x="801004" y="658365"/>
                      <a:pt x="822030" y="650374"/>
                      <a:pt x="830073" y="632477"/>
                    </a:cubicBezTo>
                    <a:cubicBezTo>
                      <a:pt x="838117" y="614580"/>
                      <a:pt x="830130" y="593550"/>
                      <a:pt x="812233" y="585507"/>
                    </a:cubicBezTo>
                    <a:cubicBezTo>
                      <a:pt x="766898" y="565132"/>
                      <a:pt x="728486" y="549049"/>
                      <a:pt x="667938" y="524004"/>
                    </a:cubicBezTo>
                    <a:cubicBezTo>
                      <a:pt x="571151" y="483972"/>
                      <a:pt x="544761" y="472386"/>
                      <a:pt x="502944" y="451680"/>
                    </a:cubicBezTo>
                    <a:cubicBezTo>
                      <a:pt x="416420" y="408830"/>
                      <a:pt x="342841" y="358625"/>
                      <a:pt x="253653" y="278473"/>
                    </a:cubicBezTo>
                    <a:cubicBezTo>
                      <a:pt x="229975" y="257192"/>
                      <a:pt x="187146" y="200793"/>
                      <a:pt x="136816" y="126758"/>
                    </a:cubicBezTo>
                    <a:cubicBezTo>
                      <a:pt x="118304" y="99525"/>
                      <a:pt x="99804" y="71548"/>
                      <a:pt x="84473" y="47544"/>
                    </a:cubicBezTo>
                    <a:cubicBezTo>
                      <a:pt x="78365" y="37980"/>
                      <a:pt x="73357" y="29832"/>
                      <a:pt x="69969" y="24289"/>
                    </a:cubicBezTo>
                    <a:cubicBezTo>
                      <a:pt x="68538" y="21946"/>
                      <a:pt x="66991" y="19348"/>
                      <a:pt x="67171" y="19684"/>
                    </a:cubicBezTo>
                    <a:cubicBezTo>
                      <a:pt x="67496" y="20280"/>
                      <a:pt x="67518" y="20364"/>
                      <a:pt x="68678" y="23100"/>
                    </a:cubicBezTo>
                    <a:cubicBezTo>
                      <a:pt x="67358" y="19669"/>
                      <a:pt x="65759" y="16386"/>
                      <a:pt x="63307" y="13383"/>
                    </a:cubicBezTo>
                    <a:cubicBezTo>
                      <a:pt x="62600" y="11984"/>
                      <a:pt x="62607" y="11901"/>
                      <a:pt x="51988" y="4035"/>
                    </a:cubicBezTo>
                    <a:close/>
                    <a:moveTo>
                      <a:pt x="69119" y="45817"/>
                    </a:moveTo>
                    <a:cubicBezTo>
                      <a:pt x="68852" y="46800"/>
                      <a:pt x="69113" y="46645"/>
                      <a:pt x="68715" y="48070"/>
                    </a:cubicBezTo>
                    <a:cubicBezTo>
                      <a:pt x="68430" y="48668"/>
                      <a:pt x="68401" y="48806"/>
                      <a:pt x="68147" y="49336"/>
                    </a:cubicBezTo>
                    <a:cubicBezTo>
                      <a:pt x="68611" y="48208"/>
                      <a:pt x="68774" y="46982"/>
                      <a:pt x="69119" y="45817"/>
                    </a:cubicBezTo>
                    <a:close/>
                    <a:moveTo>
                      <a:pt x="64201" y="56084"/>
                    </a:moveTo>
                    <a:cubicBezTo>
                      <a:pt x="63609" y="56903"/>
                      <a:pt x="62365" y="58397"/>
                      <a:pt x="61595" y="59173"/>
                    </a:cubicBezTo>
                    <a:cubicBezTo>
                      <a:pt x="62505" y="58155"/>
                      <a:pt x="63427" y="57181"/>
                      <a:pt x="64201" y="56084"/>
                    </a:cubicBezTo>
                    <a:close/>
                    <a:moveTo>
                      <a:pt x="53676" y="65960"/>
                    </a:moveTo>
                    <a:cubicBezTo>
                      <a:pt x="53068" y="66419"/>
                      <a:pt x="53030" y="66370"/>
                      <a:pt x="52348" y="66885"/>
                    </a:cubicBezTo>
                    <a:cubicBezTo>
                      <a:pt x="51771" y="67088"/>
                      <a:pt x="51888" y="66865"/>
                      <a:pt x="51360" y="67050"/>
                    </a:cubicBezTo>
                    <a:cubicBezTo>
                      <a:pt x="52127" y="66667"/>
                      <a:pt x="52931" y="66403"/>
                      <a:pt x="53676" y="65960"/>
                    </a:cubicBezTo>
                    <a:close/>
                    <a:moveTo>
                      <a:pt x="30265" y="70654"/>
                    </a:moveTo>
                    <a:cubicBezTo>
                      <a:pt x="30026" y="70629"/>
                      <a:pt x="29895" y="70706"/>
                      <a:pt x="29644" y="70680"/>
                    </a:cubicBezTo>
                    <a:cubicBezTo>
                      <a:pt x="22863" y="68988"/>
                      <a:pt x="22746" y="68962"/>
                      <a:pt x="19062" y="67141"/>
                    </a:cubicBezTo>
                    <a:cubicBezTo>
                      <a:pt x="22559" y="68988"/>
                      <a:pt x="26415" y="70052"/>
                      <a:pt x="30265" y="706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 flipH="1">
                <a:off x="1905500" y="425753"/>
                <a:ext cx="698021" cy="547045"/>
              </a:xfrm>
              <a:custGeom>
                <a:avLst/>
                <a:gdLst/>
                <a:ahLst/>
                <a:cxnLst/>
                <a:rect l="l" t="t" r="r" b="b"/>
                <a:pathLst>
                  <a:path w="840989" h="659090" extrusionOk="0">
                    <a:moveTo>
                      <a:pt x="55783" y="6360"/>
                    </a:moveTo>
                    <a:cubicBezTo>
                      <a:pt x="44414" y="-1543"/>
                      <a:pt x="29055" y="-2363"/>
                      <a:pt x="16612" y="5493"/>
                    </a:cubicBezTo>
                    <a:cubicBezTo>
                      <a:pt x="20" y="15969"/>
                      <a:pt x="-5003" y="38062"/>
                      <a:pt x="5473" y="54654"/>
                    </a:cubicBezTo>
                    <a:cubicBezTo>
                      <a:pt x="5806" y="55182"/>
                      <a:pt x="24166" y="83673"/>
                      <a:pt x="30955" y="94105"/>
                    </a:cubicBezTo>
                    <a:cubicBezTo>
                      <a:pt x="50359" y="123915"/>
                      <a:pt x="70365" y="154175"/>
                      <a:pt x="90025" y="182730"/>
                    </a:cubicBezTo>
                    <a:cubicBezTo>
                      <a:pt x="94702" y="189523"/>
                      <a:pt x="99363" y="196190"/>
                      <a:pt x="103893" y="202659"/>
                    </a:cubicBezTo>
                    <a:cubicBezTo>
                      <a:pt x="138148" y="251536"/>
                      <a:pt x="166252" y="288402"/>
                      <a:pt x="187232" y="310408"/>
                    </a:cubicBezTo>
                    <a:cubicBezTo>
                      <a:pt x="287990" y="416088"/>
                      <a:pt x="366001" y="475009"/>
                      <a:pt x="458639" y="519724"/>
                    </a:cubicBezTo>
                    <a:cubicBezTo>
                      <a:pt x="498663" y="539042"/>
                      <a:pt x="513932" y="545256"/>
                      <a:pt x="617746" y="584839"/>
                    </a:cubicBezTo>
                    <a:cubicBezTo>
                      <a:pt x="686030" y="610876"/>
                      <a:pt x="733794" y="630299"/>
                      <a:pt x="790889" y="655960"/>
                    </a:cubicBezTo>
                    <a:cubicBezTo>
                      <a:pt x="808785" y="664004"/>
                      <a:pt x="829815" y="656013"/>
                      <a:pt x="837859" y="638116"/>
                    </a:cubicBezTo>
                    <a:cubicBezTo>
                      <a:pt x="845903" y="620219"/>
                      <a:pt x="837912" y="599189"/>
                      <a:pt x="820015" y="591145"/>
                    </a:cubicBezTo>
                    <a:cubicBezTo>
                      <a:pt x="761451" y="564825"/>
                      <a:pt x="712537" y="544803"/>
                      <a:pt x="643075" y="518320"/>
                    </a:cubicBezTo>
                    <a:cubicBezTo>
                      <a:pt x="541686" y="479660"/>
                      <a:pt x="526910" y="473746"/>
                      <a:pt x="489542" y="455707"/>
                    </a:cubicBezTo>
                    <a:cubicBezTo>
                      <a:pt x="405042" y="414923"/>
                      <a:pt x="333900" y="361236"/>
                      <a:pt x="238757" y="261442"/>
                    </a:cubicBezTo>
                    <a:cubicBezTo>
                      <a:pt x="220949" y="242764"/>
                      <a:pt x="194397" y="207962"/>
                      <a:pt x="162091" y="161866"/>
                    </a:cubicBezTo>
                    <a:cubicBezTo>
                      <a:pt x="157676" y="155563"/>
                      <a:pt x="153183" y="149054"/>
                      <a:pt x="148616" y="142419"/>
                    </a:cubicBezTo>
                    <a:cubicBezTo>
                      <a:pt x="129341" y="114422"/>
                      <a:pt x="109448" y="84705"/>
                      <a:pt x="90357" y="55373"/>
                    </a:cubicBezTo>
                    <a:cubicBezTo>
                      <a:pt x="83673" y="45104"/>
                      <a:pt x="65801" y="16965"/>
                      <a:pt x="65520" y="16519"/>
                    </a:cubicBezTo>
                    <a:cubicBezTo>
                      <a:pt x="62901" y="12370"/>
                      <a:pt x="59572" y="8995"/>
                      <a:pt x="55783" y="63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 flipH="1">
                <a:off x="1826176" y="526535"/>
                <a:ext cx="162907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196274" h="94953" extrusionOk="0">
                    <a:moveTo>
                      <a:pt x="174734" y="2419"/>
                    </a:moveTo>
                    <a:cubicBezTo>
                      <a:pt x="166670" y="-767"/>
                      <a:pt x="157314" y="-921"/>
                      <a:pt x="148805" y="2646"/>
                    </a:cubicBezTo>
                    <a:cubicBezTo>
                      <a:pt x="107563" y="19951"/>
                      <a:pt x="88529" y="24088"/>
                      <a:pt x="50201" y="27064"/>
                    </a:cubicBezTo>
                    <a:cubicBezTo>
                      <a:pt x="49400" y="27125"/>
                      <a:pt x="35174" y="28307"/>
                      <a:pt x="29313" y="28991"/>
                    </a:cubicBezTo>
                    <a:cubicBezTo>
                      <a:pt x="10853" y="31140"/>
                      <a:pt x="-2226" y="47547"/>
                      <a:pt x="316" y="65740"/>
                    </a:cubicBezTo>
                    <a:cubicBezTo>
                      <a:pt x="2858" y="83932"/>
                      <a:pt x="19905" y="96870"/>
                      <a:pt x="38364" y="94720"/>
                    </a:cubicBezTo>
                    <a:cubicBezTo>
                      <a:pt x="43161" y="94162"/>
                      <a:pt x="47768" y="93850"/>
                      <a:pt x="55269" y="93263"/>
                    </a:cubicBezTo>
                    <a:cubicBezTo>
                      <a:pt x="56051" y="93202"/>
                      <a:pt x="56002" y="93162"/>
                      <a:pt x="56791" y="93101"/>
                    </a:cubicBezTo>
                    <a:cubicBezTo>
                      <a:pt x="101823" y="89603"/>
                      <a:pt x="127678" y="84005"/>
                      <a:pt x="176244" y="63627"/>
                    </a:cubicBezTo>
                    <a:cubicBezTo>
                      <a:pt x="193258" y="56490"/>
                      <a:pt x="200937" y="37273"/>
                      <a:pt x="193347" y="20405"/>
                    </a:cubicBezTo>
                    <a:cubicBezTo>
                      <a:pt x="189554" y="11968"/>
                      <a:pt x="182797" y="5609"/>
                      <a:pt x="174734" y="24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 flipH="1">
                <a:off x="1819678" y="625281"/>
                <a:ext cx="218068" cy="80573"/>
              </a:xfrm>
              <a:custGeom>
                <a:avLst/>
                <a:gdLst/>
                <a:ahLst/>
                <a:cxnLst/>
                <a:rect l="l" t="t" r="r" b="b"/>
                <a:pathLst>
                  <a:path w="262732" h="97076" extrusionOk="0">
                    <a:moveTo>
                      <a:pt x="247530" y="21173"/>
                    </a:moveTo>
                    <a:cubicBezTo>
                      <a:pt x="240608" y="16922"/>
                      <a:pt x="232155" y="15465"/>
                      <a:pt x="223650" y="17432"/>
                    </a:cubicBezTo>
                    <a:cubicBezTo>
                      <a:pt x="217400" y="18878"/>
                      <a:pt x="188856" y="25508"/>
                      <a:pt x="181776" y="27107"/>
                    </a:cubicBezTo>
                    <a:cubicBezTo>
                      <a:pt x="168409" y="30123"/>
                      <a:pt x="158580" y="32062"/>
                      <a:pt x="149707" y="33119"/>
                    </a:cubicBezTo>
                    <a:cubicBezTo>
                      <a:pt x="117650" y="36944"/>
                      <a:pt x="91952" y="30447"/>
                      <a:pt x="47577" y="4426"/>
                    </a:cubicBezTo>
                    <a:cubicBezTo>
                      <a:pt x="32457" y="-4444"/>
                      <a:pt x="13127" y="430"/>
                      <a:pt x="4323" y="15360"/>
                    </a:cubicBezTo>
                    <a:cubicBezTo>
                      <a:pt x="-4486" y="30289"/>
                      <a:pt x="590" y="49514"/>
                      <a:pt x="15714" y="58379"/>
                    </a:cubicBezTo>
                    <a:cubicBezTo>
                      <a:pt x="71465" y="91076"/>
                      <a:pt x="110829" y="101220"/>
                      <a:pt x="157783" y="95618"/>
                    </a:cubicBezTo>
                    <a:cubicBezTo>
                      <a:pt x="169203" y="94258"/>
                      <a:pt x="181023" y="91942"/>
                      <a:pt x="196341" y="88485"/>
                    </a:cubicBezTo>
                    <a:cubicBezTo>
                      <a:pt x="203883" y="86785"/>
                      <a:pt x="232653" y="80053"/>
                      <a:pt x="238539" y="78689"/>
                    </a:cubicBezTo>
                    <a:cubicBezTo>
                      <a:pt x="255549" y="74754"/>
                      <a:pt x="265945" y="57691"/>
                      <a:pt x="261836" y="40774"/>
                    </a:cubicBezTo>
                    <a:cubicBezTo>
                      <a:pt x="259779" y="32317"/>
                      <a:pt x="254452" y="25427"/>
                      <a:pt x="247530" y="211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 flipH="1">
                <a:off x="1998600" y="489228"/>
                <a:ext cx="698021" cy="547045"/>
              </a:xfrm>
              <a:custGeom>
                <a:avLst/>
                <a:gdLst/>
                <a:ahLst/>
                <a:cxnLst/>
                <a:rect l="l" t="t" r="r" b="b"/>
                <a:pathLst>
                  <a:path w="840989" h="659090" extrusionOk="0">
                    <a:moveTo>
                      <a:pt x="55783" y="6360"/>
                    </a:moveTo>
                    <a:cubicBezTo>
                      <a:pt x="44414" y="-1543"/>
                      <a:pt x="29055" y="-2363"/>
                      <a:pt x="16612" y="5493"/>
                    </a:cubicBezTo>
                    <a:cubicBezTo>
                      <a:pt x="20" y="15969"/>
                      <a:pt x="-5003" y="38062"/>
                      <a:pt x="5473" y="54654"/>
                    </a:cubicBezTo>
                    <a:cubicBezTo>
                      <a:pt x="5806" y="55182"/>
                      <a:pt x="24166" y="83673"/>
                      <a:pt x="30955" y="94105"/>
                    </a:cubicBezTo>
                    <a:cubicBezTo>
                      <a:pt x="50359" y="123915"/>
                      <a:pt x="70365" y="154175"/>
                      <a:pt x="90025" y="182730"/>
                    </a:cubicBezTo>
                    <a:cubicBezTo>
                      <a:pt x="94702" y="189523"/>
                      <a:pt x="99363" y="196190"/>
                      <a:pt x="103893" y="202659"/>
                    </a:cubicBezTo>
                    <a:cubicBezTo>
                      <a:pt x="138148" y="251536"/>
                      <a:pt x="166252" y="288402"/>
                      <a:pt x="187232" y="310408"/>
                    </a:cubicBezTo>
                    <a:cubicBezTo>
                      <a:pt x="287990" y="416088"/>
                      <a:pt x="366001" y="475009"/>
                      <a:pt x="458639" y="519724"/>
                    </a:cubicBezTo>
                    <a:cubicBezTo>
                      <a:pt x="498663" y="539042"/>
                      <a:pt x="513932" y="545256"/>
                      <a:pt x="617746" y="584839"/>
                    </a:cubicBezTo>
                    <a:cubicBezTo>
                      <a:pt x="686030" y="610876"/>
                      <a:pt x="733794" y="630299"/>
                      <a:pt x="790889" y="655960"/>
                    </a:cubicBezTo>
                    <a:cubicBezTo>
                      <a:pt x="808785" y="664004"/>
                      <a:pt x="829815" y="656013"/>
                      <a:pt x="837859" y="638116"/>
                    </a:cubicBezTo>
                    <a:cubicBezTo>
                      <a:pt x="845903" y="620219"/>
                      <a:pt x="837912" y="599189"/>
                      <a:pt x="820015" y="591145"/>
                    </a:cubicBezTo>
                    <a:cubicBezTo>
                      <a:pt x="761451" y="564825"/>
                      <a:pt x="712537" y="544803"/>
                      <a:pt x="643075" y="518320"/>
                    </a:cubicBezTo>
                    <a:cubicBezTo>
                      <a:pt x="541686" y="479660"/>
                      <a:pt x="526910" y="473746"/>
                      <a:pt x="489542" y="455707"/>
                    </a:cubicBezTo>
                    <a:cubicBezTo>
                      <a:pt x="405042" y="414923"/>
                      <a:pt x="333900" y="361236"/>
                      <a:pt x="238757" y="261442"/>
                    </a:cubicBezTo>
                    <a:cubicBezTo>
                      <a:pt x="220949" y="242764"/>
                      <a:pt x="194397" y="207962"/>
                      <a:pt x="162091" y="161866"/>
                    </a:cubicBezTo>
                    <a:cubicBezTo>
                      <a:pt x="157676" y="155563"/>
                      <a:pt x="153183" y="149054"/>
                      <a:pt x="148616" y="142419"/>
                    </a:cubicBezTo>
                    <a:cubicBezTo>
                      <a:pt x="129341" y="114422"/>
                      <a:pt x="109448" y="84705"/>
                      <a:pt x="90357" y="55373"/>
                    </a:cubicBezTo>
                    <a:cubicBezTo>
                      <a:pt x="83673" y="45104"/>
                      <a:pt x="65801" y="16965"/>
                      <a:pt x="65520" y="16519"/>
                    </a:cubicBezTo>
                    <a:cubicBezTo>
                      <a:pt x="62901" y="12370"/>
                      <a:pt x="59572" y="8995"/>
                      <a:pt x="55783" y="63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2" name="Google Shape;562;p8"/>
          <p:cNvGrpSpPr/>
          <p:nvPr/>
        </p:nvGrpSpPr>
        <p:grpSpPr>
          <a:xfrm rot="1017254">
            <a:off x="-104954" y="2043150"/>
            <a:ext cx="2286498" cy="2188334"/>
            <a:chOff x="2643121" y="3033568"/>
            <a:chExt cx="1686293" cy="1613897"/>
          </a:xfrm>
        </p:grpSpPr>
        <p:sp>
          <p:nvSpPr>
            <p:cNvPr id="563" name="Google Shape;563;p8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8"/>
          <p:cNvGrpSpPr/>
          <p:nvPr/>
        </p:nvGrpSpPr>
        <p:grpSpPr>
          <a:xfrm>
            <a:off x="-213187" y="5004603"/>
            <a:ext cx="1776740" cy="1853391"/>
            <a:chOff x="-213187" y="5004603"/>
            <a:chExt cx="1776740" cy="1853391"/>
          </a:xfrm>
        </p:grpSpPr>
        <p:sp>
          <p:nvSpPr>
            <p:cNvPr id="569" name="Google Shape;569;p8"/>
            <p:cNvSpPr/>
            <p:nvPr/>
          </p:nvSpPr>
          <p:spPr>
            <a:xfrm rot="363252" flipH="1">
              <a:off x="-129244" y="5115194"/>
              <a:ext cx="1473704" cy="1669742"/>
            </a:xfrm>
            <a:custGeom>
              <a:avLst/>
              <a:gdLst/>
              <a:ahLst/>
              <a:cxnLst/>
              <a:rect l="l" t="t" r="r" b="b"/>
              <a:pathLst>
                <a:path w="1281264" h="1451703" extrusionOk="0">
                  <a:moveTo>
                    <a:pt x="45069" y="1362"/>
                  </a:moveTo>
                  <a:cubicBezTo>
                    <a:pt x="36309" y="-1075"/>
                    <a:pt x="26656" y="-359"/>
                    <a:pt x="18113" y="4463"/>
                  </a:cubicBezTo>
                  <a:cubicBezTo>
                    <a:pt x="1026" y="14109"/>
                    <a:pt x="-5065" y="35767"/>
                    <a:pt x="4581" y="52854"/>
                  </a:cubicBezTo>
                  <a:cubicBezTo>
                    <a:pt x="6371" y="56024"/>
                    <a:pt x="9746" y="61813"/>
                    <a:pt x="14601" y="69832"/>
                  </a:cubicBezTo>
                  <a:cubicBezTo>
                    <a:pt x="22593" y="83041"/>
                    <a:pt x="31714" y="97991"/>
                    <a:pt x="42402" y="114280"/>
                  </a:cubicBezTo>
                  <a:cubicBezTo>
                    <a:pt x="72867" y="160720"/>
                    <a:pt x="108013" y="209059"/>
                    <a:pt x="147072" y="257179"/>
                  </a:cubicBezTo>
                  <a:cubicBezTo>
                    <a:pt x="240437" y="372198"/>
                    <a:pt x="341989" y="467317"/>
                    <a:pt x="449807" y="530177"/>
                  </a:cubicBezTo>
                  <a:cubicBezTo>
                    <a:pt x="450896" y="530812"/>
                    <a:pt x="451896" y="531282"/>
                    <a:pt x="452985" y="531909"/>
                  </a:cubicBezTo>
                  <a:cubicBezTo>
                    <a:pt x="537279" y="580479"/>
                    <a:pt x="620460" y="604577"/>
                    <a:pt x="764217" y="631619"/>
                  </a:cubicBezTo>
                  <a:cubicBezTo>
                    <a:pt x="883483" y="654049"/>
                    <a:pt x="901675" y="657968"/>
                    <a:pt x="941294" y="671638"/>
                  </a:cubicBezTo>
                  <a:cubicBezTo>
                    <a:pt x="990608" y="688661"/>
                    <a:pt x="1021176" y="709877"/>
                    <a:pt x="1037652" y="739594"/>
                  </a:cubicBezTo>
                  <a:cubicBezTo>
                    <a:pt x="1061398" y="782435"/>
                    <a:pt x="1048076" y="805595"/>
                    <a:pt x="960701" y="891856"/>
                  </a:cubicBezTo>
                  <a:cubicBezTo>
                    <a:pt x="896133" y="955598"/>
                    <a:pt x="864323" y="996865"/>
                    <a:pt x="846026" y="1054251"/>
                  </a:cubicBezTo>
                  <a:cubicBezTo>
                    <a:pt x="813972" y="1154786"/>
                    <a:pt x="836270" y="1233085"/>
                    <a:pt x="906978" y="1293750"/>
                  </a:cubicBezTo>
                  <a:cubicBezTo>
                    <a:pt x="957219" y="1336850"/>
                    <a:pt x="1008550" y="1360876"/>
                    <a:pt x="1148425" y="1415348"/>
                  </a:cubicBezTo>
                  <a:cubicBezTo>
                    <a:pt x="1188218" y="1430844"/>
                    <a:pt x="1208535" y="1439122"/>
                    <a:pt x="1231929" y="1448919"/>
                  </a:cubicBezTo>
                  <a:cubicBezTo>
                    <a:pt x="1250028" y="1456501"/>
                    <a:pt x="1270905" y="1448077"/>
                    <a:pt x="1278483" y="1429978"/>
                  </a:cubicBezTo>
                  <a:cubicBezTo>
                    <a:pt x="1286061" y="1411878"/>
                    <a:pt x="1277637" y="1391006"/>
                    <a:pt x="1259541" y="1383424"/>
                  </a:cubicBezTo>
                  <a:cubicBezTo>
                    <a:pt x="1235427" y="1373328"/>
                    <a:pt x="1214478" y="1365013"/>
                    <a:pt x="1174146" y="1349307"/>
                  </a:cubicBezTo>
                  <a:cubicBezTo>
                    <a:pt x="1042862" y="1298183"/>
                    <a:pt x="994936" y="1275716"/>
                    <a:pt x="953337" y="1240027"/>
                  </a:cubicBezTo>
                  <a:cubicBezTo>
                    <a:pt x="904250" y="1197919"/>
                    <a:pt x="890259" y="1149107"/>
                    <a:pt x="913629" y="1075811"/>
                  </a:cubicBezTo>
                  <a:cubicBezTo>
                    <a:pt x="927381" y="1032686"/>
                    <a:pt x="953847" y="998650"/>
                    <a:pt x="1010626" y="942595"/>
                  </a:cubicBezTo>
                  <a:cubicBezTo>
                    <a:pt x="1069437" y="884537"/>
                    <a:pt x="1081343" y="871697"/>
                    <a:pt x="1098297" y="842319"/>
                  </a:cubicBezTo>
                  <a:cubicBezTo>
                    <a:pt x="1123937" y="797887"/>
                    <a:pt x="1126006" y="752192"/>
                    <a:pt x="1099964" y="705218"/>
                  </a:cubicBezTo>
                  <a:cubicBezTo>
                    <a:pt x="1073700" y="657830"/>
                    <a:pt x="1028900" y="626696"/>
                    <a:pt x="964486" y="604464"/>
                  </a:cubicBezTo>
                  <a:cubicBezTo>
                    <a:pt x="920013" y="589113"/>
                    <a:pt x="901351" y="585069"/>
                    <a:pt x="777361" y="561748"/>
                  </a:cubicBezTo>
                  <a:cubicBezTo>
                    <a:pt x="641008" y="536103"/>
                    <a:pt x="564001" y="513761"/>
                    <a:pt x="488580" y="470309"/>
                  </a:cubicBezTo>
                  <a:cubicBezTo>
                    <a:pt x="487596" y="469742"/>
                    <a:pt x="486390" y="469151"/>
                    <a:pt x="485402" y="468576"/>
                  </a:cubicBezTo>
                  <a:cubicBezTo>
                    <a:pt x="386074" y="410664"/>
                    <a:pt x="290542" y="321463"/>
                    <a:pt x="202129" y="212540"/>
                  </a:cubicBezTo>
                  <a:cubicBezTo>
                    <a:pt x="164676" y="166400"/>
                    <a:pt x="131131" y="119830"/>
                    <a:pt x="101917" y="75297"/>
                  </a:cubicBezTo>
                  <a:cubicBezTo>
                    <a:pt x="91716" y="59748"/>
                    <a:pt x="82762" y="45652"/>
                    <a:pt x="75205" y="33164"/>
                  </a:cubicBezTo>
                  <a:cubicBezTo>
                    <a:pt x="72582" y="28828"/>
                    <a:pt x="66825" y="18566"/>
                    <a:pt x="66504" y="17996"/>
                  </a:cubicBezTo>
                  <a:cubicBezTo>
                    <a:pt x="61680" y="9450"/>
                    <a:pt x="53828" y="3799"/>
                    <a:pt x="45069" y="1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441676" y="5042134"/>
              <a:ext cx="1104285" cy="1104287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441676" y="5042128"/>
              <a:ext cx="1104285" cy="1104287"/>
            </a:xfrm>
            <a:custGeom>
              <a:avLst/>
              <a:gdLst/>
              <a:ahLst/>
              <a:cxnLst/>
              <a:rect l="l" t="t" r="r" b="b"/>
              <a:pathLst>
                <a:path w="959654" h="959655" extrusionOk="0">
                  <a:moveTo>
                    <a:pt x="42277" y="283182"/>
                  </a:moveTo>
                  <a:cubicBezTo>
                    <a:pt x="150882" y="41528"/>
                    <a:pt x="434820" y="-66328"/>
                    <a:pt x="676473" y="42277"/>
                  </a:cubicBezTo>
                  <a:cubicBezTo>
                    <a:pt x="918126" y="150882"/>
                    <a:pt x="1025984" y="434821"/>
                    <a:pt x="917377" y="676474"/>
                  </a:cubicBezTo>
                  <a:cubicBezTo>
                    <a:pt x="808774" y="918126"/>
                    <a:pt x="524834" y="1025985"/>
                    <a:pt x="283182" y="917377"/>
                  </a:cubicBezTo>
                  <a:cubicBezTo>
                    <a:pt x="41528" y="808774"/>
                    <a:pt x="-66328" y="524835"/>
                    <a:pt x="42277" y="283182"/>
                  </a:cubicBezTo>
                  <a:close/>
                </a:path>
              </a:pathLst>
            </a:cu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8"/>
            <p:cNvGrpSpPr/>
            <p:nvPr/>
          </p:nvGrpSpPr>
          <p:grpSpPr>
            <a:xfrm flipH="1">
              <a:off x="424063" y="5004603"/>
              <a:ext cx="1139490" cy="1179325"/>
              <a:chOff x="1819678" y="232394"/>
              <a:chExt cx="821905" cy="850639"/>
            </a:xfrm>
          </p:grpSpPr>
          <p:sp>
            <p:nvSpPr>
              <p:cNvPr id="573" name="Google Shape;573;p8"/>
              <p:cNvSpPr/>
              <p:nvPr/>
            </p:nvSpPr>
            <p:spPr>
              <a:xfrm flipH="1">
                <a:off x="2241941" y="248825"/>
                <a:ext cx="370356" cy="687912"/>
              </a:xfrm>
              <a:custGeom>
                <a:avLst/>
                <a:gdLst/>
                <a:ahLst/>
                <a:cxnLst/>
                <a:rect l="l" t="t" r="r" b="b"/>
                <a:pathLst>
                  <a:path w="446212" h="828810" extrusionOk="0">
                    <a:moveTo>
                      <a:pt x="427576" y="4354"/>
                    </a:moveTo>
                    <a:cubicBezTo>
                      <a:pt x="423528" y="2136"/>
                      <a:pt x="419115" y="680"/>
                      <a:pt x="414233" y="184"/>
                    </a:cubicBezTo>
                    <a:cubicBezTo>
                      <a:pt x="394713" y="-1799"/>
                      <a:pt x="377278" y="12461"/>
                      <a:pt x="375294" y="31982"/>
                    </a:cubicBezTo>
                    <a:cubicBezTo>
                      <a:pt x="363854" y="144606"/>
                      <a:pt x="339059" y="243944"/>
                      <a:pt x="297068" y="294744"/>
                    </a:cubicBezTo>
                    <a:cubicBezTo>
                      <a:pt x="287280" y="306584"/>
                      <a:pt x="275613" y="319878"/>
                      <a:pt x="258020" y="338969"/>
                    </a:cubicBezTo>
                    <a:cubicBezTo>
                      <a:pt x="254721" y="342548"/>
                      <a:pt x="217020" y="383126"/>
                      <a:pt x="209495" y="391417"/>
                    </a:cubicBezTo>
                    <a:cubicBezTo>
                      <a:pt x="135741" y="472651"/>
                      <a:pt x="87755" y="537554"/>
                      <a:pt x="53944" y="610906"/>
                    </a:cubicBezTo>
                    <a:cubicBezTo>
                      <a:pt x="30485" y="661799"/>
                      <a:pt x="10092" y="729500"/>
                      <a:pt x="480" y="787421"/>
                    </a:cubicBezTo>
                    <a:cubicBezTo>
                      <a:pt x="-2732" y="806779"/>
                      <a:pt x="10517" y="825113"/>
                      <a:pt x="29874" y="828323"/>
                    </a:cubicBezTo>
                    <a:cubicBezTo>
                      <a:pt x="49232" y="831537"/>
                      <a:pt x="67452" y="818539"/>
                      <a:pt x="70663" y="799180"/>
                    </a:cubicBezTo>
                    <a:cubicBezTo>
                      <a:pt x="79263" y="747364"/>
                      <a:pt x="97687" y="685764"/>
                      <a:pt x="118415" y="640794"/>
                    </a:cubicBezTo>
                    <a:cubicBezTo>
                      <a:pt x="148509" y="575509"/>
                      <a:pt x="192999" y="515492"/>
                      <a:pt x="262283" y="439181"/>
                    </a:cubicBezTo>
                    <a:cubicBezTo>
                      <a:pt x="269626" y="431088"/>
                      <a:pt x="306974" y="390761"/>
                      <a:pt x="310322" y="387126"/>
                    </a:cubicBezTo>
                    <a:cubicBezTo>
                      <a:pt x="328720" y="367169"/>
                      <a:pt x="341071" y="353122"/>
                      <a:pt x="351864" y="340066"/>
                    </a:cubicBezTo>
                    <a:cubicBezTo>
                      <a:pt x="406036" y="274530"/>
                      <a:pt x="433166" y="165780"/>
                      <a:pt x="446031" y="39124"/>
                    </a:cubicBezTo>
                    <a:cubicBezTo>
                      <a:pt x="447521" y="24483"/>
                      <a:pt x="439716" y="11009"/>
                      <a:pt x="427576" y="4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 flipH="1">
                <a:off x="2132223" y="232394"/>
                <a:ext cx="401080" cy="792958"/>
              </a:xfrm>
              <a:custGeom>
                <a:avLst/>
                <a:gdLst/>
                <a:ahLst/>
                <a:cxnLst/>
                <a:rect l="l" t="t" r="r" b="b"/>
                <a:pathLst>
                  <a:path w="483229" h="955371" extrusionOk="0">
                    <a:moveTo>
                      <a:pt x="458536" y="5410"/>
                    </a:moveTo>
                    <a:cubicBezTo>
                      <a:pt x="450808" y="619"/>
                      <a:pt x="441194" y="-1311"/>
                      <a:pt x="431640" y="930"/>
                    </a:cubicBezTo>
                    <a:cubicBezTo>
                      <a:pt x="412537" y="5412"/>
                      <a:pt x="400717" y="24414"/>
                      <a:pt x="405198" y="43518"/>
                    </a:cubicBezTo>
                    <a:cubicBezTo>
                      <a:pt x="432733" y="160889"/>
                      <a:pt x="378270" y="369623"/>
                      <a:pt x="295579" y="460763"/>
                    </a:cubicBezTo>
                    <a:cubicBezTo>
                      <a:pt x="277460" y="480732"/>
                      <a:pt x="261348" y="496492"/>
                      <a:pt x="227801" y="528290"/>
                    </a:cubicBezTo>
                    <a:cubicBezTo>
                      <a:pt x="224219" y="531686"/>
                      <a:pt x="222543" y="533467"/>
                      <a:pt x="220757" y="535163"/>
                    </a:cubicBezTo>
                    <a:cubicBezTo>
                      <a:pt x="170957" y="582401"/>
                      <a:pt x="145155" y="609098"/>
                      <a:pt x="118194" y="644880"/>
                    </a:cubicBezTo>
                    <a:cubicBezTo>
                      <a:pt x="55148" y="728538"/>
                      <a:pt x="11692" y="824305"/>
                      <a:pt x="280" y="915367"/>
                    </a:cubicBezTo>
                    <a:cubicBezTo>
                      <a:pt x="-2161" y="934839"/>
                      <a:pt x="11646" y="952655"/>
                      <a:pt x="31116" y="955092"/>
                    </a:cubicBezTo>
                    <a:cubicBezTo>
                      <a:pt x="50586" y="957533"/>
                      <a:pt x="68401" y="943724"/>
                      <a:pt x="70841" y="924257"/>
                    </a:cubicBezTo>
                    <a:cubicBezTo>
                      <a:pt x="80567" y="846650"/>
                      <a:pt x="118931" y="762162"/>
                      <a:pt x="175001" y="687753"/>
                    </a:cubicBezTo>
                    <a:cubicBezTo>
                      <a:pt x="198934" y="655996"/>
                      <a:pt x="222510" y="631618"/>
                      <a:pt x="269606" y="586943"/>
                    </a:cubicBezTo>
                    <a:cubicBezTo>
                      <a:pt x="271383" y="585259"/>
                      <a:pt x="273067" y="583466"/>
                      <a:pt x="276654" y="580065"/>
                    </a:cubicBezTo>
                    <a:cubicBezTo>
                      <a:pt x="311452" y="547081"/>
                      <a:pt x="328429" y="530107"/>
                      <a:pt x="348111" y="508413"/>
                    </a:cubicBezTo>
                    <a:cubicBezTo>
                      <a:pt x="446465" y="400009"/>
                      <a:pt x="507114" y="167549"/>
                      <a:pt x="474227" y="27373"/>
                    </a:cubicBezTo>
                    <a:cubicBezTo>
                      <a:pt x="471988" y="17822"/>
                      <a:pt x="466264" y="10201"/>
                      <a:pt x="458536" y="5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 flipH="1">
                <a:off x="2028910" y="270666"/>
                <a:ext cx="396127" cy="799849"/>
              </a:xfrm>
              <a:custGeom>
                <a:avLst/>
                <a:gdLst/>
                <a:ahLst/>
                <a:cxnLst/>
                <a:rect l="l" t="t" r="r" b="b"/>
                <a:pathLst>
                  <a:path w="477262" h="963673" extrusionOk="0">
                    <a:moveTo>
                      <a:pt x="440027" y="3222"/>
                    </a:moveTo>
                    <a:cubicBezTo>
                      <a:pt x="431785" y="-617"/>
                      <a:pt x="421997" y="-1124"/>
                      <a:pt x="412779" y="2235"/>
                    </a:cubicBezTo>
                    <a:cubicBezTo>
                      <a:pt x="394340" y="8954"/>
                      <a:pt x="384956" y="29396"/>
                      <a:pt x="391676" y="47832"/>
                    </a:cubicBezTo>
                    <a:cubicBezTo>
                      <a:pt x="436533" y="170914"/>
                      <a:pt x="369177" y="349363"/>
                      <a:pt x="263909" y="464832"/>
                    </a:cubicBezTo>
                    <a:cubicBezTo>
                      <a:pt x="249065" y="481117"/>
                      <a:pt x="235920" y="494075"/>
                      <a:pt x="206264" y="522003"/>
                    </a:cubicBezTo>
                    <a:cubicBezTo>
                      <a:pt x="206074" y="522182"/>
                      <a:pt x="206090" y="521959"/>
                      <a:pt x="205896" y="522141"/>
                    </a:cubicBezTo>
                    <a:cubicBezTo>
                      <a:pt x="145898" y="578637"/>
                      <a:pt x="120602" y="606257"/>
                      <a:pt x="95179" y="647969"/>
                    </a:cubicBezTo>
                    <a:cubicBezTo>
                      <a:pt x="47371" y="726409"/>
                      <a:pt x="7983" y="839117"/>
                      <a:pt x="150" y="925091"/>
                    </a:cubicBezTo>
                    <a:cubicBezTo>
                      <a:pt x="-1628" y="944632"/>
                      <a:pt x="12634" y="961743"/>
                      <a:pt x="32174" y="963524"/>
                    </a:cubicBezTo>
                    <a:cubicBezTo>
                      <a:pt x="51719" y="965306"/>
                      <a:pt x="69198" y="950902"/>
                      <a:pt x="70976" y="931362"/>
                    </a:cubicBezTo>
                    <a:cubicBezTo>
                      <a:pt x="77780" y="856650"/>
                      <a:pt x="113602" y="754216"/>
                      <a:pt x="155958" y="684718"/>
                    </a:cubicBezTo>
                    <a:cubicBezTo>
                      <a:pt x="176964" y="650252"/>
                      <a:pt x="199354" y="626081"/>
                      <a:pt x="254748" y="573917"/>
                    </a:cubicBezTo>
                    <a:cubicBezTo>
                      <a:pt x="254943" y="573738"/>
                      <a:pt x="299865" y="530796"/>
                      <a:pt x="316328" y="512737"/>
                    </a:cubicBezTo>
                    <a:cubicBezTo>
                      <a:pt x="365865" y="458395"/>
                      <a:pt x="414224" y="380789"/>
                      <a:pt x="444026" y="301725"/>
                    </a:cubicBezTo>
                    <a:cubicBezTo>
                      <a:pt x="481306" y="202840"/>
                      <a:pt x="488839" y="106929"/>
                      <a:pt x="458373" y="23336"/>
                    </a:cubicBezTo>
                    <a:cubicBezTo>
                      <a:pt x="455013" y="14118"/>
                      <a:pt x="448269" y="7061"/>
                      <a:pt x="440027" y="3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 flipH="1">
                <a:off x="1919791" y="340316"/>
                <a:ext cx="400933" cy="742717"/>
              </a:xfrm>
              <a:custGeom>
                <a:avLst/>
                <a:gdLst/>
                <a:ahLst/>
                <a:cxnLst/>
                <a:rect l="l" t="t" r="r" b="b"/>
                <a:pathLst>
                  <a:path w="483052" h="894840" extrusionOk="0">
                    <a:moveTo>
                      <a:pt x="443611" y="3858"/>
                    </a:moveTo>
                    <a:cubicBezTo>
                      <a:pt x="435535" y="-320"/>
                      <a:pt x="425912" y="-1230"/>
                      <a:pt x="416565" y="1745"/>
                    </a:cubicBezTo>
                    <a:cubicBezTo>
                      <a:pt x="397867" y="7693"/>
                      <a:pt x="387487" y="27733"/>
                      <a:pt x="393438" y="46431"/>
                    </a:cubicBezTo>
                    <a:cubicBezTo>
                      <a:pt x="393677" y="47187"/>
                      <a:pt x="394252" y="48947"/>
                      <a:pt x="395021" y="51708"/>
                    </a:cubicBezTo>
                    <a:cubicBezTo>
                      <a:pt x="396365" y="56521"/>
                      <a:pt x="397717" y="61915"/>
                      <a:pt x="399183" y="68184"/>
                    </a:cubicBezTo>
                    <a:cubicBezTo>
                      <a:pt x="403397" y="86241"/>
                      <a:pt x="406906" y="105964"/>
                      <a:pt x="409169" y="126536"/>
                    </a:cubicBezTo>
                    <a:cubicBezTo>
                      <a:pt x="416152" y="190065"/>
                      <a:pt x="409870" y="247155"/>
                      <a:pt x="386338" y="289733"/>
                    </a:cubicBezTo>
                    <a:cubicBezTo>
                      <a:pt x="383674" y="294555"/>
                      <a:pt x="380812" y="299097"/>
                      <a:pt x="377715" y="303509"/>
                    </a:cubicBezTo>
                    <a:cubicBezTo>
                      <a:pt x="345893" y="348848"/>
                      <a:pt x="314832" y="382067"/>
                      <a:pt x="243909" y="450914"/>
                    </a:cubicBezTo>
                    <a:cubicBezTo>
                      <a:pt x="235541" y="459038"/>
                      <a:pt x="234784" y="459771"/>
                      <a:pt x="231489" y="462981"/>
                    </a:cubicBezTo>
                    <a:cubicBezTo>
                      <a:pt x="163205" y="529395"/>
                      <a:pt x="127513" y="568613"/>
                      <a:pt x="93812" y="618992"/>
                    </a:cubicBezTo>
                    <a:cubicBezTo>
                      <a:pt x="50376" y="683924"/>
                      <a:pt x="11453" y="780192"/>
                      <a:pt x="398" y="853933"/>
                    </a:cubicBezTo>
                    <a:cubicBezTo>
                      <a:pt x="-2513" y="873335"/>
                      <a:pt x="10866" y="891532"/>
                      <a:pt x="30273" y="894442"/>
                    </a:cubicBezTo>
                    <a:cubicBezTo>
                      <a:pt x="49680" y="897353"/>
                      <a:pt x="67876" y="883974"/>
                      <a:pt x="70782" y="864567"/>
                    </a:cubicBezTo>
                    <a:cubicBezTo>
                      <a:pt x="80235" y="801538"/>
                      <a:pt x="114943" y="715025"/>
                      <a:pt x="152721" y="658554"/>
                    </a:cubicBezTo>
                    <a:cubicBezTo>
                      <a:pt x="182875" y="613474"/>
                      <a:pt x="216138" y="576988"/>
                      <a:pt x="281046" y="513858"/>
                    </a:cubicBezTo>
                    <a:cubicBezTo>
                      <a:pt x="284321" y="510676"/>
                      <a:pt x="285009" y="510146"/>
                      <a:pt x="293356" y="502045"/>
                    </a:cubicBezTo>
                    <a:cubicBezTo>
                      <a:pt x="367425" y="430147"/>
                      <a:pt x="400478" y="394641"/>
                      <a:pt x="435684" y="344472"/>
                    </a:cubicBezTo>
                    <a:cubicBezTo>
                      <a:pt x="440255" y="337963"/>
                      <a:pt x="444631" y="331085"/>
                      <a:pt x="448509" y="324066"/>
                    </a:cubicBezTo>
                    <a:cubicBezTo>
                      <a:pt x="480408" y="266343"/>
                      <a:pt x="488351" y="195538"/>
                      <a:pt x="479910" y="118769"/>
                    </a:cubicBezTo>
                    <a:cubicBezTo>
                      <a:pt x="477319" y="95200"/>
                      <a:pt x="473292" y="72839"/>
                      <a:pt x="468466" y="52154"/>
                    </a:cubicBezTo>
                    <a:cubicBezTo>
                      <a:pt x="465527" y="39576"/>
                      <a:pt x="462730" y="30203"/>
                      <a:pt x="460997" y="24757"/>
                    </a:cubicBezTo>
                    <a:cubicBezTo>
                      <a:pt x="458022" y="15408"/>
                      <a:pt x="451687" y="8035"/>
                      <a:pt x="443611" y="3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 flipH="1">
                <a:off x="1832896" y="339633"/>
                <a:ext cx="691559" cy="542364"/>
              </a:xfrm>
              <a:custGeom>
                <a:avLst/>
                <a:gdLst/>
                <a:ahLst/>
                <a:cxnLst/>
                <a:rect l="l" t="t" r="r" b="b"/>
                <a:pathLst>
                  <a:path w="833204" h="653451" extrusionOk="0">
                    <a:moveTo>
                      <a:pt x="51988" y="4035"/>
                    </a:moveTo>
                    <a:cubicBezTo>
                      <a:pt x="48293" y="2210"/>
                      <a:pt x="48198" y="2191"/>
                      <a:pt x="41406" y="497"/>
                    </a:cubicBezTo>
                    <a:cubicBezTo>
                      <a:pt x="32010" y="-488"/>
                      <a:pt x="31961" y="-375"/>
                      <a:pt x="18703" y="4291"/>
                    </a:cubicBezTo>
                    <a:cubicBezTo>
                      <a:pt x="6916" y="13168"/>
                      <a:pt x="7062" y="13204"/>
                      <a:pt x="2335" y="23106"/>
                    </a:cubicBezTo>
                    <a:cubicBezTo>
                      <a:pt x="145" y="30956"/>
                      <a:pt x="111" y="31001"/>
                      <a:pt x="0" y="35751"/>
                    </a:cubicBezTo>
                    <a:cubicBezTo>
                      <a:pt x="1278" y="46103"/>
                      <a:pt x="1180" y="45939"/>
                      <a:pt x="2259" y="48330"/>
                    </a:cubicBezTo>
                    <a:cubicBezTo>
                      <a:pt x="3195" y="50786"/>
                      <a:pt x="3840" y="51921"/>
                      <a:pt x="5109" y="54175"/>
                    </a:cubicBezTo>
                    <a:cubicBezTo>
                      <a:pt x="6045" y="55837"/>
                      <a:pt x="7408" y="58195"/>
                      <a:pt x="9251" y="61210"/>
                    </a:cubicBezTo>
                    <a:cubicBezTo>
                      <a:pt x="12912" y="67199"/>
                      <a:pt x="18338" y="75867"/>
                      <a:pt x="24678" y="85794"/>
                    </a:cubicBezTo>
                    <a:cubicBezTo>
                      <a:pt x="40364" y="110354"/>
                      <a:pt x="59180" y="138890"/>
                      <a:pt x="78085" y="166703"/>
                    </a:cubicBezTo>
                    <a:cubicBezTo>
                      <a:pt x="131913" y="245885"/>
                      <a:pt x="176540" y="304769"/>
                      <a:pt x="206144" y="331374"/>
                    </a:cubicBezTo>
                    <a:cubicBezTo>
                      <a:pt x="300081" y="415793"/>
                      <a:pt x="379157" y="469718"/>
                      <a:pt x="471539" y="515466"/>
                    </a:cubicBezTo>
                    <a:cubicBezTo>
                      <a:pt x="515368" y="537172"/>
                      <a:pt x="542499" y="548754"/>
                      <a:pt x="640949" y="589474"/>
                    </a:cubicBezTo>
                    <a:cubicBezTo>
                      <a:pt x="700890" y="614269"/>
                      <a:pt x="738566" y="630299"/>
                      <a:pt x="783103" y="650321"/>
                    </a:cubicBezTo>
                    <a:cubicBezTo>
                      <a:pt x="801004" y="658365"/>
                      <a:pt x="822030" y="650374"/>
                      <a:pt x="830073" y="632477"/>
                    </a:cubicBezTo>
                    <a:cubicBezTo>
                      <a:pt x="838117" y="614580"/>
                      <a:pt x="830130" y="593550"/>
                      <a:pt x="812233" y="585507"/>
                    </a:cubicBezTo>
                    <a:cubicBezTo>
                      <a:pt x="766898" y="565132"/>
                      <a:pt x="728486" y="549049"/>
                      <a:pt x="667938" y="524004"/>
                    </a:cubicBezTo>
                    <a:cubicBezTo>
                      <a:pt x="571151" y="483972"/>
                      <a:pt x="544761" y="472386"/>
                      <a:pt x="502944" y="451680"/>
                    </a:cubicBezTo>
                    <a:cubicBezTo>
                      <a:pt x="416420" y="408830"/>
                      <a:pt x="342841" y="358625"/>
                      <a:pt x="253653" y="278473"/>
                    </a:cubicBezTo>
                    <a:cubicBezTo>
                      <a:pt x="229975" y="257192"/>
                      <a:pt x="187146" y="200793"/>
                      <a:pt x="136816" y="126758"/>
                    </a:cubicBezTo>
                    <a:cubicBezTo>
                      <a:pt x="118304" y="99525"/>
                      <a:pt x="99804" y="71548"/>
                      <a:pt x="84473" y="47544"/>
                    </a:cubicBezTo>
                    <a:cubicBezTo>
                      <a:pt x="78365" y="37980"/>
                      <a:pt x="73357" y="29832"/>
                      <a:pt x="69969" y="24289"/>
                    </a:cubicBezTo>
                    <a:cubicBezTo>
                      <a:pt x="68538" y="21946"/>
                      <a:pt x="66991" y="19348"/>
                      <a:pt x="67171" y="19684"/>
                    </a:cubicBezTo>
                    <a:cubicBezTo>
                      <a:pt x="67496" y="20280"/>
                      <a:pt x="67518" y="20364"/>
                      <a:pt x="68678" y="23100"/>
                    </a:cubicBezTo>
                    <a:cubicBezTo>
                      <a:pt x="67358" y="19669"/>
                      <a:pt x="65759" y="16386"/>
                      <a:pt x="63307" y="13383"/>
                    </a:cubicBezTo>
                    <a:cubicBezTo>
                      <a:pt x="62600" y="11984"/>
                      <a:pt x="62607" y="11901"/>
                      <a:pt x="51988" y="4035"/>
                    </a:cubicBezTo>
                    <a:close/>
                    <a:moveTo>
                      <a:pt x="69119" y="45817"/>
                    </a:moveTo>
                    <a:cubicBezTo>
                      <a:pt x="68852" y="46800"/>
                      <a:pt x="69113" y="46645"/>
                      <a:pt x="68715" y="48070"/>
                    </a:cubicBezTo>
                    <a:cubicBezTo>
                      <a:pt x="68430" y="48668"/>
                      <a:pt x="68401" y="48806"/>
                      <a:pt x="68147" y="49336"/>
                    </a:cubicBezTo>
                    <a:cubicBezTo>
                      <a:pt x="68611" y="48208"/>
                      <a:pt x="68774" y="46982"/>
                      <a:pt x="69119" y="45817"/>
                    </a:cubicBezTo>
                    <a:close/>
                    <a:moveTo>
                      <a:pt x="64201" y="56084"/>
                    </a:moveTo>
                    <a:cubicBezTo>
                      <a:pt x="63609" y="56903"/>
                      <a:pt x="62365" y="58397"/>
                      <a:pt x="61595" y="59173"/>
                    </a:cubicBezTo>
                    <a:cubicBezTo>
                      <a:pt x="62505" y="58155"/>
                      <a:pt x="63427" y="57181"/>
                      <a:pt x="64201" y="56084"/>
                    </a:cubicBezTo>
                    <a:close/>
                    <a:moveTo>
                      <a:pt x="53676" y="65960"/>
                    </a:moveTo>
                    <a:cubicBezTo>
                      <a:pt x="53068" y="66419"/>
                      <a:pt x="53030" y="66370"/>
                      <a:pt x="52348" y="66885"/>
                    </a:cubicBezTo>
                    <a:cubicBezTo>
                      <a:pt x="51771" y="67088"/>
                      <a:pt x="51888" y="66865"/>
                      <a:pt x="51360" y="67050"/>
                    </a:cubicBezTo>
                    <a:cubicBezTo>
                      <a:pt x="52127" y="66667"/>
                      <a:pt x="52931" y="66403"/>
                      <a:pt x="53676" y="65960"/>
                    </a:cubicBezTo>
                    <a:close/>
                    <a:moveTo>
                      <a:pt x="30265" y="70654"/>
                    </a:moveTo>
                    <a:cubicBezTo>
                      <a:pt x="30026" y="70629"/>
                      <a:pt x="29895" y="70706"/>
                      <a:pt x="29644" y="70680"/>
                    </a:cubicBezTo>
                    <a:cubicBezTo>
                      <a:pt x="22863" y="68988"/>
                      <a:pt x="22746" y="68962"/>
                      <a:pt x="19062" y="67141"/>
                    </a:cubicBezTo>
                    <a:cubicBezTo>
                      <a:pt x="22559" y="68988"/>
                      <a:pt x="26415" y="70052"/>
                      <a:pt x="30265" y="706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 flipH="1">
                <a:off x="1905500" y="425753"/>
                <a:ext cx="698021" cy="547045"/>
              </a:xfrm>
              <a:custGeom>
                <a:avLst/>
                <a:gdLst/>
                <a:ahLst/>
                <a:cxnLst/>
                <a:rect l="l" t="t" r="r" b="b"/>
                <a:pathLst>
                  <a:path w="840989" h="659090" extrusionOk="0">
                    <a:moveTo>
                      <a:pt x="55783" y="6360"/>
                    </a:moveTo>
                    <a:cubicBezTo>
                      <a:pt x="44414" y="-1543"/>
                      <a:pt x="29055" y="-2363"/>
                      <a:pt x="16612" y="5493"/>
                    </a:cubicBezTo>
                    <a:cubicBezTo>
                      <a:pt x="20" y="15969"/>
                      <a:pt x="-5003" y="38062"/>
                      <a:pt x="5473" y="54654"/>
                    </a:cubicBezTo>
                    <a:cubicBezTo>
                      <a:pt x="5806" y="55182"/>
                      <a:pt x="24166" y="83673"/>
                      <a:pt x="30955" y="94105"/>
                    </a:cubicBezTo>
                    <a:cubicBezTo>
                      <a:pt x="50359" y="123915"/>
                      <a:pt x="70365" y="154175"/>
                      <a:pt x="90025" y="182730"/>
                    </a:cubicBezTo>
                    <a:cubicBezTo>
                      <a:pt x="94702" y="189523"/>
                      <a:pt x="99363" y="196190"/>
                      <a:pt x="103893" y="202659"/>
                    </a:cubicBezTo>
                    <a:cubicBezTo>
                      <a:pt x="138148" y="251536"/>
                      <a:pt x="166252" y="288402"/>
                      <a:pt x="187232" y="310408"/>
                    </a:cubicBezTo>
                    <a:cubicBezTo>
                      <a:pt x="287990" y="416088"/>
                      <a:pt x="366001" y="475009"/>
                      <a:pt x="458639" y="519724"/>
                    </a:cubicBezTo>
                    <a:cubicBezTo>
                      <a:pt x="498663" y="539042"/>
                      <a:pt x="513932" y="545256"/>
                      <a:pt x="617746" y="584839"/>
                    </a:cubicBezTo>
                    <a:cubicBezTo>
                      <a:pt x="686030" y="610876"/>
                      <a:pt x="733794" y="630299"/>
                      <a:pt x="790889" y="655960"/>
                    </a:cubicBezTo>
                    <a:cubicBezTo>
                      <a:pt x="808785" y="664004"/>
                      <a:pt x="829815" y="656013"/>
                      <a:pt x="837859" y="638116"/>
                    </a:cubicBezTo>
                    <a:cubicBezTo>
                      <a:pt x="845903" y="620219"/>
                      <a:pt x="837912" y="599189"/>
                      <a:pt x="820015" y="591145"/>
                    </a:cubicBezTo>
                    <a:cubicBezTo>
                      <a:pt x="761451" y="564825"/>
                      <a:pt x="712537" y="544803"/>
                      <a:pt x="643075" y="518320"/>
                    </a:cubicBezTo>
                    <a:cubicBezTo>
                      <a:pt x="541686" y="479660"/>
                      <a:pt x="526910" y="473746"/>
                      <a:pt x="489542" y="455707"/>
                    </a:cubicBezTo>
                    <a:cubicBezTo>
                      <a:pt x="405042" y="414923"/>
                      <a:pt x="333900" y="361236"/>
                      <a:pt x="238757" y="261442"/>
                    </a:cubicBezTo>
                    <a:cubicBezTo>
                      <a:pt x="220949" y="242764"/>
                      <a:pt x="194397" y="207962"/>
                      <a:pt x="162091" y="161866"/>
                    </a:cubicBezTo>
                    <a:cubicBezTo>
                      <a:pt x="157676" y="155563"/>
                      <a:pt x="153183" y="149054"/>
                      <a:pt x="148616" y="142419"/>
                    </a:cubicBezTo>
                    <a:cubicBezTo>
                      <a:pt x="129341" y="114422"/>
                      <a:pt x="109448" y="84705"/>
                      <a:pt x="90357" y="55373"/>
                    </a:cubicBezTo>
                    <a:cubicBezTo>
                      <a:pt x="83673" y="45104"/>
                      <a:pt x="65801" y="16965"/>
                      <a:pt x="65520" y="16519"/>
                    </a:cubicBezTo>
                    <a:cubicBezTo>
                      <a:pt x="62901" y="12370"/>
                      <a:pt x="59572" y="8995"/>
                      <a:pt x="55783" y="63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 flipH="1">
                <a:off x="1826176" y="526535"/>
                <a:ext cx="162907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196274" h="94953" extrusionOk="0">
                    <a:moveTo>
                      <a:pt x="174734" y="2419"/>
                    </a:moveTo>
                    <a:cubicBezTo>
                      <a:pt x="166670" y="-767"/>
                      <a:pt x="157314" y="-921"/>
                      <a:pt x="148805" y="2646"/>
                    </a:cubicBezTo>
                    <a:cubicBezTo>
                      <a:pt x="107563" y="19951"/>
                      <a:pt x="88529" y="24088"/>
                      <a:pt x="50201" y="27064"/>
                    </a:cubicBezTo>
                    <a:cubicBezTo>
                      <a:pt x="49400" y="27125"/>
                      <a:pt x="35174" y="28307"/>
                      <a:pt x="29313" y="28991"/>
                    </a:cubicBezTo>
                    <a:cubicBezTo>
                      <a:pt x="10853" y="31140"/>
                      <a:pt x="-2226" y="47547"/>
                      <a:pt x="316" y="65740"/>
                    </a:cubicBezTo>
                    <a:cubicBezTo>
                      <a:pt x="2858" y="83932"/>
                      <a:pt x="19905" y="96870"/>
                      <a:pt x="38364" y="94720"/>
                    </a:cubicBezTo>
                    <a:cubicBezTo>
                      <a:pt x="43161" y="94162"/>
                      <a:pt x="47768" y="93850"/>
                      <a:pt x="55269" y="93263"/>
                    </a:cubicBezTo>
                    <a:cubicBezTo>
                      <a:pt x="56051" y="93202"/>
                      <a:pt x="56002" y="93162"/>
                      <a:pt x="56791" y="93101"/>
                    </a:cubicBezTo>
                    <a:cubicBezTo>
                      <a:pt x="101823" y="89603"/>
                      <a:pt x="127678" y="84005"/>
                      <a:pt x="176244" y="63627"/>
                    </a:cubicBezTo>
                    <a:cubicBezTo>
                      <a:pt x="193258" y="56490"/>
                      <a:pt x="200937" y="37273"/>
                      <a:pt x="193347" y="20405"/>
                    </a:cubicBezTo>
                    <a:cubicBezTo>
                      <a:pt x="189554" y="11968"/>
                      <a:pt x="182797" y="5609"/>
                      <a:pt x="174734" y="24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8"/>
              <p:cNvSpPr/>
              <p:nvPr/>
            </p:nvSpPr>
            <p:spPr>
              <a:xfrm flipH="1">
                <a:off x="1819678" y="625281"/>
                <a:ext cx="218068" cy="80573"/>
              </a:xfrm>
              <a:custGeom>
                <a:avLst/>
                <a:gdLst/>
                <a:ahLst/>
                <a:cxnLst/>
                <a:rect l="l" t="t" r="r" b="b"/>
                <a:pathLst>
                  <a:path w="262732" h="97076" extrusionOk="0">
                    <a:moveTo>
                      <a:pt x="247530" y="21173"/>
                    </a:moveTo>
                    <a:cubicBezTo>
                      <a:pt x="240608" y="16922"/>
                      <a:pt x="232155" y="15465"/>
                      <a:pt x="223650" y="17432"/>
                    </a:cubicBezTo>
                    <a:cubicBezTo>
                      <a:pt x="217400" y="18878"/>
                      <a:pt x="188856" y="25508"/>
                      <a:pt x="181776" y="27107"/>
                    </a:cubicBezTo>
                    <a:cubicBezTo>
                      <a:pt x="168409" y="30123"/>
                      <a:pt x="158580" y="32062"/>
                      <a:pt x="149707" y="33119"/>
                    </a:cubicBezTo>
                    <a:cubicBezTo>
                      <a:pt x="117650" y="36944"/>
                      <a:pt x="91952" y="30447"/>
                      <a:pt x="47577" y="4426"/>
                    </a:cubicBezTo>
                    <a:cubicBezTo>
                      <a:pt x="32457" y="-4444"/>
                      <a:pt x="13127" y="430"/>
                      <a:pt x="4323" y="15360"/>
                    </a:cubicBezTo>
                    <a:cubicBezTo>
                      <a:pt x="-4486" y="30289"/>
                      <a:pt x="590" y="49514"/>
                      <a:pt x="15714" y="58379"/>
                    </a:cubicBezTo>
                    <a:cubicBezTo>
                      <a:pt x="71465" y="91076"/>
                      <a:pt x="110829" y="101220"/>
                      <a:pt x="157783" y="95618"/>
                    </a:cubicBezTo>
                    <a:cubicBezTo>
                      <a:pt x="169203" y="94258"/>
                      <a:pt x="181023" y="91942"/>
                      <a:pt x="196341" y="88485"/>
                    </a:cubicBezTo>
                    <a:cubicBezTo>
                      <a:pt x="203883" y="86785"/>
                      <a:pt x="232653" y="80053"/>
                      <a:pt x="238539" y="78689"/>
                    </a:cubicBezTo>
                    <a:cubicBezTo>
                      <a:pt x="255549" y="74754"/>
                      <a:pt x="265945" y="57691"/>
                      <a:pt x="261836" y="40774"/>
                    </a:cubicBezTo>
                    <a:cubicBezTo>
                      <a:pt x="259779" y="32317"/>
                      <a:pt x="254452" y="25427"/>
                      <a:pt x="247530" y="211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8"/>
              <p:cNvSpPr/>
              <p:nvPr/>
            </p:nvSpPr>
            <p:spPr>
              <a:xfrm flipH="1">
                <a:off x="1998227" y="526527"/>
                <a:ext cx="643357" cy="509147"/>
              </a:xfrm>
              <a:custGeom>
                <a:avLst/>
                <a:gdLst/>
                <a:ahLst/>
                <a:cxnLst/>
                <a:rect l="l" t="t" r="r" b="b"/>
                <a:pathLst>
                  <a:path w="840989" h="659090" extrusionOk="0">
                    <a:moveTo>
                      <a:pt x="55783" y="6360"/>
                    </a:moveTo>
                    <a:cubicBezTo>
                      <a:pt x="44414" y="-1543"/>
                      <a:pt x="29055" y="-2363"/>
                      <a:pt x="16612" y="5493"/>
                    </a:cubicBezTo>
                    <a:cubicBezTo>
                      <a:pt x="20" y="15969"/>
                      <a:pt x="-5003" y="38062"/>
                      <a:pt x="5473" y="54654"/>
                    </a:cubicBezTo>
                    <a:cubicBezTo>
                      <a:pt x="5806" y="55182"/>
                      <a:pt x="24166" y="83673"/>
                      <a:pt x="30955" y="94105"/>
                    </a:cubicBezTo>
                    <a:cubicBezTo>
                      <a:pt x="50359" y="123915"/>
                      <a:pt x="70365" y="154175"/>
                      <a:pt x="90025" y="182730"/>
                    </a:cubicBezTo>
                    <a:cubicBezTo>
                      <a:pt x="94702" y="189523"/>
                      <a:pt x="99363" y="196190"/>
                      <a:pt x="103893" y="202659"/>
                    </a:cubicBezTo>
                    <a:cubicBezTo>
                      <a:pt x="138148" y="251536"/>
                      <a:pt x="166252" y="288402"/>
                      <a:pt x="187232" y="310408"/>
                    </a:cubicBezTo>
                    <a:cubicBezTo>
                      <a:pt x="287990" y="416088"/>
                      <a:pt x="366001" y="475009"/>
                      <a:pt x="458639" y="519724"/>
                    </a:cubicBezTo>
                    <a:cubicBezTo>
                      <a:pt x="498663" y="539042"/>
                      <a:pt x="513932" y="545256"/>
                      <a:pt x="617746" y="584839"/>
                    </a:cubicBezTo>
                    <a:cubicBezTo>
                      <a:pt x="686030" y="610876"/>
                      <a:pt x="733794" y="630299"/>
                      <a:pt x="790889" y="655960"/>
                    </a:cubicBezTo>
                    <a:cubicBezTo>
                      <a:pt x="808785" y="664004"/>
                      <a:pt x="829815" y="656013"/>
                      <a:pt x="837859" y="638116"/>
                    </a:cubicBezTo>
                    <a:cubicBezTo>
                      <a:pt x="845903" y="620219"/>
                      <a:pt x="837912" y="599189"/>
                      <a:pt x="820015" y="591145"/>
                    </a:cubicBezTo>
                    <a:cubicBezTo>
                      <a:pt x="761451" y="564825"/>
                      <a:pt x="712537" y="544803"/>
                      <a:pt x="643075" y="518320"/>
                    </a:cubicBezTo>
                    <a:cubicBezTo>
                      <a:pt x="541686" y="479660"/>
                      <a:pt x="526910" y="473746"/>
                      <a:pt x="489542" y="455707"/>
                    </a:cubicBezTo>
                    <a:cubicBezTo>
                      <a:pt x="405042" y="414923"/>
                      <a:pt x="333900" y="361236"/>
                      <a:pt x="238757" y="261442"/>
                    </a:cubicBezTo>
                    <a:cubicBezTo>
                      <a:pt x="220949" y="242764"/>
                      <a:pt x="194397" y="207962"/>
                      <a:pt x="162091" y="161866"/>
                    </a:cubicBezTo>
                    <a:cubicBezTo>
                      <a:pt x="157676" y="155563"/>
                      <a:pt x="153183" y="149054"/>
                      <a:pt x="148616" y="142419"/>
                    </a:cubicBezTo>
                    <a:cubicBezTo>
                      <a:pt x="129341" y="114422"/>
                      <a:pt x="109448" y="84705"/>
                      <a:pt x="90357" y="55373"/>
                    </a:cubicBezTo>
                    <a:cubicBezTo>
                      <a:pt x="83673" y="45104"/>
                      <a:pt x="65801" y="16965"/>
                      <a:pt x="65520" y="16519"/>
                    </a:cubicBezTo>
                    <a:cubicBezTo>
                      <a:pt x="62901" y="12370"/>
                      <a:pt x="59572" y="8995"/>
                      <a:pt x="55783" y="63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/>
          <p:cNvSpPr/>
          <p:nvPr/>
        </p:nvSpPr>
        <p:spPr>
          <a:xfrm rot="1315082">
            <a:off x="464814" y="507722"/>
            <a:ext cx="3694546" cy="50310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7" name="Google Shape;787;p13"/>
          <p:cNvSpPr/>
          <p:nvPr/>
        </p:nvSpPr>
        <p:spPr>
          <a:xfrm rot="-2334274">
            <a:off x="6695833" y="80205"/>
            <a:ext cx="2730942" cy="37189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8" name="Google Shape;788;p13"/>
          <p:cNvSpPr/>
          <p:nvPr/>
        </p:nvSpPr>
        <p:spPr>
          <a:xfrm rot="1107769">
            <a:off x="5233827" y="2802474"/>
            <a:ext cx="2731070" cy="371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89" name="Google Shape;789;p13"/>
          <p:cNvGrpSpPr/>
          <p:nvPr/>
        </p:nvGrpSpPr>
        <p:grpSpPr>
          <a:xfrm>
            <a:off x="512275" y="1368025"/>
            <a:ext cx="8619900" cy="4571700"/>
            <a:chOff x="1788625" y="1156175"/>
            <a:chExt cx="8619900" cy="4571700"/>
          </a:xfrm>
        </p:grpSpPr>
        <p:sp>
          <p:nvSpPr>
            <p:cNvPr id="790" name="Google Shape;790;p13"/>
            <p:cNvSpPr/>
            <p:nvPr/>
          </p:nvSpPr>
          <p:spPr>
            <a:xfrm>
              <a:off x="1788625" y="1156175"/>
              <a:ext cx="8619900" cy="4571700"/>
            </a:xfrm>
            <a:prstGeom prst="roundRect">
              <a:avLst>
                <a:gd name="adj" fmla="val 367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2186934" y="1529725"/>
              <a:ext cx="7828655" cy="3796735"/>
            </a:xfrm>
            <a:custGeom>
              <a:avLst/>
              <a:gdLst/>
              <a:ahLst/>
              <a:cxnLst/>
              <a:rect l="l" t="t" r="r" b="b"/>
              <a:pathLst>
                <a:path w="4716057" h="2287190" extrusionOk="0">
                  <a:moveTo>
                    <a:pt x="10120" y="0"/>
                  </a:moveTo>
                  <a:cubicBezTo>
                    <a:pt x="4534" y="0"/>
                    <a:pt x="0" y="4530"/>
                    <a:pt x="0" y="10120"/>
                  </a:cubicBezTo>
                  <a:cubicBezTo>
                    <a:pt x="0" y="13913"/>
                    <a:pt x="0" y="1476351"/>
                    <a:pt x="0" y="1953220"/>
                  </a:cubicBezTo>
                  <a:cubicBezTo>
                    <a:pt x="0" y="2032697"/>
                    <a:pt x="0" y="2276435"/>
                    <a:pt x="0" y="2277070"/>
                  </a:cubicBezTo>
                  <a:cubicBezTo>
                    <a:pt x="0" y="2282657"/>
                    <a:pt x="4534" y="2287191"/>
                    <a:pt x="10120" y="2287191"/>
                  </a:cubicBezTo>
                  <a:lnTo>
                    <a:pt x="4705938" y="2287191"/>
                  </a:lnTo>
                  <a:cubicBezTo>
                    <a:pt x="4711524" y="2287191"/>
                    <a:pt x="4716058" y="2282657"/>
                    <a:pt x="4716058" y="2277070"/>
                  </a:cubicBezTo>
                  <a:lnTo>
                    <a:pt x="4716058" y="1953220"/>
                  </a:lnTo>
                  <a:lnTo>
                    <a:pt x="4716058" y="10120"/>
                  </a:lnTo>
                  <a:cubicBezTo>
                    <a:pt x="4716058" y="4530"/>
                    <a:pt x="4711524" y="0"/>
                    <a:pt x="4705938" y="0"/>
                  </a:cubicBezTo>
                  <a:lnTo>
                    <a:pt x="10120" y="0"/>
                  </a:lnTo>
                  <a:close/>
                  <a:moveTo>
                    <a:pt x="20241" y="20241"/>
                  </a:moveTo>
                  <a:lnTo>
                    <a:pt x="335363" y="20241"/>
                  </a:lnTo>
                  <a:lnTo>
                    <a:pt x="335363" y="323850"/>
                  </a:lnTo>
                  <a:lnTo>
                    <a:pt x="20241" y="323850"/>
                  </a:lnTo>
                  <a:cubicBezTo>
                    <a:pt x="20241" y="251903"/>
                    <a:pt x="20241" y="23516"/>
                    <a:pt x="20241" y="20241"/>
                  </a:cubicBezTo>
                  <a:close/>
                  <a:moveTo>
                    <a:pt x="355603" y="20241"/>
                  </a:moveTo>
                  <a:lnTo>
                    <a:pt x="670851" y="20241"/>
                  </a:lnTo>
                  <a:lnTo>
                    <a:pt x="670851" y="323850"/>
                  </a:lnTo>
                  <a:lnTo>
                    <a:pt x="355603" y="323850"/>
                  </a:lnTo>
                  <a:lnTo>
                    <a:pt x="355603" y="20241"/>
                  </a:lnTo>
                  <a:close/>
                  <a:moveTo>
                    <a:pt x="691092" y="20241"/>
                  </a:moveTo>
                  <a:lnTo>
                    <a:pt x="1006214" y="20241"/>
                  </a:lnTo>
                  <a:lnTo>
                    <a:pt x="1006214" y="323850"/>
                  </a:lnTo>
                  <a:lnTo>
                    <a:pt x="691092" y="323850"/>
                  </a:lnTo>
                  <a:lnTo>
                    <a:pt x="691092" y="20241"/>
                  </a:lnTo>
                  <a:close/>
                  <a:moveTo>
                    <a:pt x="1026455" y="20241"/>
                  </a:moveTo>
                  <a:lnTo>
                    <a:pt x="1341702" y="20241"/>
                  </a:lnTo>
                  <a:lnTo>
                    <a:pt x="1341702" y="323850"/>
                  </a:lnTo>
                  <a:lnTo>
                    <a:pt x="1026455" y="323850"/>
                  </a:lnTo>
                  <a:lnTo>
                    <a:pt x="1026455" y="20241"/>
                  </a:lnTo>
                  <a:close/>
                  <a:moveTo>
                    <a:pt x="1361943" y="20241"/>
                  </a:moveTo>
                  <a:lnTo>
                    <a:pt x="1677065" y="20241"/>
                  </a:lnTo>
                  <a:lnTo>
                    <a:pt x="1677065" y="323850"/>
                  </a:lnTo>
                  <a:lnTo>
                    <a:pt x="1361943" y="323850"/>
                  </a:lnTo>
                  <a:lnTo>
                    <a:pt x="1361943" y="20241"/>
                  </a:lnTo>
                  <a:close/>
                  <a:moveTo>
                    <a:pt x="1697306" y="20241"/>
                  </a:moveTo>
                  <a:lnTo>
                    <a:pt x="2012554" y="20241"/>
                  </a:lnTo>
                  <a:lnTo>
                    <a:pt x="2012554" y="323850"/>
                  </a:lnTo>
                  <a:lnTo>
                    <a:pt x="1697306" y="323850"/>
                  </a:lnTo>
                  <a:lnTo>
                    <a:pt x="1697306" y="20241"/>
                  </a:lnTo>
                  <a:close/>
                  <a:moveTo>
                    <a:pt x="2032794" y="20241"/>
                  </a:moveTo>
                  <a:lnTo>
                    <a:pt x="2347913" y="20241"/>
                  </a:lnTo>
                  <a:lnTo>
                    <a:pt x="2347913" y="323850"/>
                  </a:lnTo>
                  <a:lnTo>
                    <a:pt x="2032794" y="323850"/>
                  </a:lnTo>
                  <a:lnTo>
                    <a:pt x="2032794" y="20241"/>
                  </a:lnTo>
                  <a:close/>
                  <a:moveTo>
                    <a:pt x="2368153" y="20241"/>
                  </a:moveTo>
                  <a:lnTo>
                    <a:pt x="2683292" y="20241"/>
                  </a:lnTo>
                  <a:lnTo>
                    <a:pt x="2683292" y="323850"/>
                  </a:lnTo>
                  <a:lnTo>
                    <a:pt x="2368153" y="323850"/>
                  </a:lnTo>
                  <a:lnTo>
                    <a:pt x="2368153" y="20241"/>
                  </a:lnTo>
                  <a:close/>
                  <a:moveTo>
                    <a:pt x="2703532" y="20241"/>
                  </a:moveTo>
                  <a:lnTo>
                    <a:pt x="3018760" y="20241"/>
                  </a:lnTo>
                  <a:lnTo>
                    <a:pt x="3018760" y="323850"/>
                  </a:lnTo>
                  <a:lnTo>
                    <a:pt x="2703532" y="323850"/>
                  </a:lnTo>
                  <a:lnTo>
                    <a:pt x="2703532" y="20241"/>
                  </a:lnTo>
                  <a:close/>
                  <a:moveTo>
                    <a:pt x="3039000" y="20241"/>
                  </a:moveTo>
                  <a:lnTo>
                    <a:pt x="3354106" y="20241"/>
                  </a:lnTo>
                  <a:lnTo>
                    <a:pt x="3354106" y="323850"/>
                  </a:lnTo>
                  <a:lnTo>
                    <a:pt x="3039000" y="323850"/>
                  </a:lnTo>
                  <a:lnTo>
                    <a:pt x="3039000" y="20241"/>
                  </a:lnTo>
                  <a:close/>
                  <a:moveTo>
                    <a:pt x="3374347" y="20241"/>
                  </a:moveTo>
                  <a:lnTo>
                    <a:pt x="3689615" y="20241"/>
                  </a:lnTo>
                  <a:lnTo>
                    <a:pt x="3689615" y="323850"/>
                  </a:lnTo>
                  <a:lnTo>
                    <a:pt x="3374347" y="323850"/>
                  </a:lnTo>
                  <a:lnTo>
                    <a:pt x="3374347" y="20241"/>
                  </a:lnTo>
                  <a:close/>
                  <a:moveTo>
                    <a:pt x="3709856" y="20241"/>
                  </a:moveTo>
                  <a:lnTo>
                    <a:pt x="4024962" y="20241"/>
                  </a:lnTo>
                  <a:lnTo>
                    <a:pt x="4024962" y="323850"/>
                  </a:lnTo>
                  <a:lnTo>
                    <a:pt x="3709856" y="323850"/>
                  </a:lnTo>
                  <a:lnTo>
                    <a:pt x="3709856" y="20241"/>
                  </a:lnTo>
                  <a:close/>
                  <a:moveTo>
                    <a:pt x="4045202" y="20241"/>
                  </a:moveTo>
                  <a:lnTo>
                    <a:pt x="4360470" y="20241"/>
                  </a:lnTo>
                  <a:lnTo>
                    <a:pt x="4360470" y="323850"/>
                  </a:lnTo>
                  <a:lnTo>
                    <a:pt x="4045202" y="323850"/>
                  </a:lnTo>
                  <a:lnTo>
                    <a:pt x="4045202" y="20241"/>
                  </a:lnTo>
                  <a:close/>
                  <a:moveTo>
                    <a:pt x="4380711" y="20241"/>
                  </a:moveTo>
                  <a:lnTo>
                    <a:pt x="4695817" y="20241"/>
                  </a:lnTo>
                  <a:lnTo>
                    <a:pt x="4695817" y="323850"/>
                  </a:lnTo>
                  <a:lnTo>
                    <a:pt x="4380711" y="323850"/>
                  </a:lnTo>
                  <a:lnTo>
                    <a:pt x="4380711" y="20241"/>
                  </a:lnTo>
                  <a:close/>
                  <a:moveTo>
                    <a:pt x="20241" y="344091"/>
                  </a:moveTo>
                  <a:lnTo>
                    <a:pt x="335363" y="344091"/>
                  </a:lnTo>
                  <a:lnTo>
                    <a:pt x="335363" y="647700"/>
                  </a:lnTo>
                  <a:lnTo>
                    <a:pt x="20241" y="647700"/>
                  </a:lnTo>
                  <a:cubicBezTo>
                    <a:pt x="20241" y="526155"/>
                    <a:pt x="20241" y="419851"/>
                    <a:pt x="20241" y="344091"/>
                  </a:cubicBezTo>
                  <a:close/>
                  <a:moveTo>
                    <a:pt x="355603" y="344091"/>
                  </a:moveTo>
                  <a:lnTo>
                    <a:pt x="670851" y="344091"/>
                  </a:lnTo>
                  <a:lnTo>
                    <a:pt x="670851" y="647700"/>
                  </a:lnTo>
                  <a:lnTo>
                    <a:pt x="355603" y="647700"/>
                  </a:lnTo>
                  <a:lnTo>
                    <a:pt x="355603" y="344091"/>
                  </a:lnTo>
                  <a:close/>
                  <a:moveTo>
                    <a:pt x="691092" y="344091"/>
                  </a:moveTo>
                  <a:lnTo>
                    <a:pt x="1006214" y="344091"/>
                  </a:lnTo>
                  <a:lnTo>
                    <a:pt x="1006214" y="647700"/>
                  </a:lnTo>
                  <a:lnTo>
                    <a:pt x="691092" y="647700"/>
                  </a:lnTo>
                  <a:lnTo>
                    <a:pt x="691092" y="344091"/>
                  </a:lnTo>
                  <a:close/>
                  <a:moveTo>
                    <a:pt x="1026455" y="344091"/>
                  </a:moveTo>
                  <a:lnTo>
                    <a:pt x="1341702" y="344091"/>
                  </a:lnTo>
                  <a:lnTo>
                    <a:pt x="1341702" y="647700"/>
                  </a:lnTo>
                  <a:lnTo>
                    <a:pt x="1026455" y="647700"/>
                  </a:lnTo>
                  <a:lnTo>
                    <a:pt x="1026455" y="344091"/>
                  </a:lnTo>
                  <a:close/>
                  <a:moveTo>
                    <a:pt x="1361943" y="344091"/>
                  </a:moveTo>
                  <a:lnTo>
                    <a:pt x="1677065" y="344091"/>
                  </a:lnTo>
                  <a:lnTo>
                    <a:pt x="1677065" y="647700"/>
                  </a:lnTo>
                  <a:lnTo>
                    <a:pt x="1361943" y="647700"/>
                  </a:lnTo>
                  <a:lnTo>
                    <a:pt x="1361943" y="344091"/>
                  </a:lnTo>
                  <a:close/>
                  <a:moveTo>
                    <a:pt x="1697306" y="344091"/>
                  </a:moveTo>
                  <a:lnTo>
                    <a:pt x="2012554" y="344091"/>
                  </a:lnTo>
                  <a:lnTo>
                    <a:pt x="2012554" y="647700"/>
                  </a:lnTo>
                  <a:lnTo>
                    <a:pt x="1697306" y="647700"/>
                  </a:lnTo>
                  <a:lnTo>
                    <a:pt x="1697306" y="344091"/>
                  </a:lnTo>
                  <a:close/>
                  <a:moveTo>
                    <a:pt x="2032794" y="344091"/>
                  </a:moveTo>
                  <a:lnTo>
                    <a:pt x="2347913" y="344091"/>
                  </a:lnTo>
                  <a:lnTo>
                    <a:pt x="2347913" y="647700"/>
                  </a:lnTo>
                  <a:lnTo>
                    <a:pt x="2032794" y="647700"/>
                  </a:lnTo>
                  <a:lnTo>
                    <a:pt x="2032794" y="344091"/>
                  </a:lnTo>
                  <a:close/>
                  <a:moveTo>
                    <a:pt x="2368153" y="344091"/>
                  </a:moveTo>
                  <a:lnTo>
                    <a:pt x="2683292" y="344091"/>
                  </a:lnTo>
                  <a:lnTo>
                    <a:pt x="2683292" y="647700"/>
                  </a:lnTo>
                  <a:lnTo>
                    <a:pt x="2368153" y="647700"/>
                  </a:lnTo>
                  <a:lnTo>
                    <a:pt x="2368153" y="344091"/>
                  </a:lnTo>
                  <a:close/>
                  <a:moveTo>
                    <a:pt x="2703532" y="344091"/>
                  </a:moveTo>
                  <a:lnTo>
                    <a:pt x="3018760" y="344091"/>
                  </a:lnTo>
                  <a:lnTo>
                    <a:pt x="3018760" y="647700"/>
                  </a:lnTo>
                  <a:lnTo>
                    <a:pt x="2703532" y="647700"/>
                  </a:lnTo>
                  <a:lnTo>
                    <a:pt x="2703532" y="344091"/>
                  </a:lnTo>
                  <a:close/>
                  <a:moveTo>
                    <a:pt x="3039000" y="344091"/>
                  </a:moveTo>
                  <a:lnTo>
                    <a:pt x="3354106" y="344091"/>
                  </a:lnTo>
                  <a:lnTo>
                    <a:pt x="3354106" y="647700"/>
                  </a:lnTo>
                  <a:lnTo>
                    <a:pt x="3039000" y="647700"/>
                  </a:lnTo>
                  <a:lnTo>
                    <a:pt x="3039000" y="344091"/>
                  </a:lnTo>
                  <a:close/>
                  <a:moveTo>
                    <a:pt x="3374347" y="344091"/>
                  </a:moveTo>
                  <a:lnTo>
                    <a:pt x="3689615" y="344091"/>
                  </a:lnTo>
                  <a:lnTo>
                    <a:pt x="3689615" y="647700"/>
                  </a:lnTo>
                  <a:lnTo>
                    <a:pt x="3374347" y="647700"/>
                  </a:lnTo>
                  <a:lnTo>
                    <a:pt x="3374347" y="344091"/>
                  </a:lnTo>
                  <a:close/>
                  <a:moveTo>
                    <a:pt x="3709856" y="344091"/>
                  </a:moveTo>
                  <a:lnTo>
                    <a:pt x="4024962" y="344091"/>
                  </a:lnTo>
                  <a:lnTo>
                    <a:pt x="4024962" y="647700"/>
                  </a:lnTo>
                  <a:lnTo>
                    <a:pt x="3709856" y="647700"/>
                  </a:lnTo>
                  <a:lnTo>
                    <a:pt x="3709856" y="344091"/>
                  </a:lnTo>
                  <a:close/>
                  <a:moveTo>
                    <a:pt x="4045202" y="344091"/>
                  </a:moveTo>
                  <a:lnTo>
                    <a:pt x="4360470" y="344091"/>
                  </a:lnTo>
                  <a:lnTo>
                    <a:pt x="4360470" y="647700"/>
                  </a:lnTo>
                  <a:lnTo>
                    <a:pt x="4045202" y="647700"/>
                  </a:lnTo>
                  <a:lnTo>
                    <a:pt x="4045202" y="344091"/>
                  </a:lnTo>
                  <a:close/>
                  <a:moveTo>
                    <a:pt x="4380711" y="344091"/>
                  </a:moveTo>
                  <a:lnTo>
                    <a:pt x="4695817" y="344091"/>
                  </a:lnTo>
                  <a:lnTo>
                    <a:pt x="4695817" y="647700"/>
                  </a:lnTo>
                  <a:lnTo>
                    <a:pt x="4380711" y="647700"/>
                  </a:lnTo>
                  <a:lnTo>
                    <a:pt x="4380711" y="344091"/>
                  </a:lnTo>
                  <a:close/>
                  <a:moveTo>
                    <a:pt x="20241" y="667941"/>
                  </a:moveTo>
                  <a:lnTo>
                    <a:pt x="335363" y="667941"/>
                  </a:lnTo>
                  <a:lnTo>
                    <a:pt x="335363" y="971550"/>
                  </a:lnTo>
                  <a:lnTo>
                    <a:pt x="20241" y="971550"/>
                  </a:lnTo>
                  <a:cubicBezTo>
                    <a:pt x="20241" y="824826"/>
                    <a:pt x="20241" y="791769"/>
                    <a:pt x="20241" y="667941"/>
                  </a:cubicBezTo>
                  <a:close/>
                  <a:moveTo>
                    <a:pt x="355603" y="667941"/>
                  </a:moveTo>
                  <a:lnTo>
                    <a:pt x="670851" y="667941"/>
                  </a:lnTo>
                  <a:lnTo>
                    <a:pt x="670851" y="971550"/>
                  </a:lnTo>
                  <a:lnTo>
                    <a:pt x="355603" y="971550"/>
                  </a:lnTo>
                  <a:lnTo>
                    <a:pt x="355603" y="667941"/>
                  </a:lnTo>
                  <a:close/>
                  <a:moveTo>
                    <a:pt x="691092" y="667941"/>
                  </a:moveTo>
                  <a:lnTo>
                    <a:pt x="1006214" y="667941"/>
                  </a:lnTo>
                  <a:lnTo>
                    <a:pt x="1006214" y="971550"/>
                  </a:lnTo>
                  <a:lnTo>
                    <a:pt x="691092" y="971550"/>
                  </a:lnTo>
                  <a:lnTo>
                    <a:pt x="691092" y="667941"/>
                  </a:lnTo>
                  <a:close/>
                  <a:moveTo>
                    <a:pt x="1026455" y="667941"/>
                  </a:moveTo>
                  <a:lnTo>
                    <a:pt x="1341702" y="667941"/>
                  </a:lnTo>
                  <a:lnTo>
                    <a:pt x="1341702" y="971550"/>
                  </a:lnTo>
                  <a:lnTo>
                    <a:pt x="1026455" y="971550"/>
                  </a:lnTo>
                  <a:lnTo>
                    <a:pt x="1026455" y="667941"/>
                  </a:lnTo>
                  <a:close/>
                  <a:moveTo>
                    <a:pt x="1361943" y="667941"/>
                  </a:moveTo>
                  <a:lnTo>
                    <a:pt x="1677065" y="667941"/>
                  </a:lnTo>
                  <a:lnTo>
                    <a:pt x="1677065" y="971550"/>
                  </a:lnTo>
                  <a:lnTo>
                    <a:pt x="1361943" y="971550"/>
                  </a:lnTo>
                  <a:lnTo>
                    <a:pt x="1361943" y="667941"/>
                  </a:lnTo>
                  <a:close/>
                  <a:moveTo>
                    <a:pt x="1697306" y="667941"/>
                  </a:moveTo>
                  <a:lnTo>
                    <a:pt x="2012554" y="667941"/>
                  </a:lnTo>
                  <a:lnTo>
                    <a:pt x="2012554" y="971550"/>
                  </a:lnTo>
                  <a:lnTo>
                    <a:pt x="1697306" y="971550"/>
                  </a:lnTo>
                  <a:lnTo>
                    <a:pt x="1697306" y="667941"/>
                  </a:lnTo>
                  <a:close/>
                  <a:moveTo>
                    <a:pt x="2032794" y="667941"/>
                  </a:moveTo>
                  <a:lnTo>
                    <a:pt x="2347913" y="667941"/>
                  </a:lnTo>
                  <a:lnTo>
                    <a:pt x="2347913" y="971550"/>
                  </a:lnTo>
                  <a:lnTo>
                    <a:pt x="2032794" y="971550"/>
                  </a:lnTo>
                  <a:lnTo>
                    <a:pt x="2032794" y="667941"/>
                  </a:lnTo>
                  <a:close/>
                  <a:moveTo>
                    <a:pt x="2368153" y="667941"/>
                  </a:moveTo>
                  <a:lnTo>
                    <a:pt x="2683292" y="667941"/>
                  </a:lnTo>
                  <a:lnTo>
                    <a:pt x="2683292" y="971550"/>
                  </a:lnTo>
                  <a:lnTo>
                    <a:pt x="2368153" y="971550"/>
                  </a:lnTo>
                  <a:lnTo>
                    <a:pt x="2368153" y="667941"/>
                  </a:lnTo>
                  <a:close/>
                  <a:moveTo>
                    <a:pt x="2703532" y="667941"/>
                  </a:moveTo>
                  <a:lnTo>
                    <a:pt x="3018760" y="667941"/>
                  </a:lnTo>
                  <a:lnTo>
                    <a:pt x="3018760" y="971550"/>
                  </a:lnTo>
                  <a:lnTo>
                    <a:pt x="2703532" y="971550"/>
                  </a:lnTo>
                  <a:lnTo>
                    <a:pt x="2703532" y="667941"/>
                  </a:lnTo>
                  <a:close/>
                  <a:moveTo>
                    <a:pt x="3039000" y="667941"/>
                  </a:moveTo>
                  <a:lnTo>
                    <a:pt x="3354106" y="667941"/>
                  </a:lnTo>
                  <a:lnTo>
                    <a:pt x="3354106" y="971550"/>
                  </a:lnTo>
                  <a:lnTo>
                    <a:pt x="3039000" y="971550"/>
                  </a:lnTo>
                  <a:lnTo>
                    <a:pt x="3039000" y="667941"/>
                  </a:lnTo>
                  <a:close/>
                  <a:moveTo>
                    <a:pt x="3374347" y="667941"/>
                  </a:moveTo>
                  <a:lnTo>
                    <a:pt x="3689615" y="667941"/>
                  </a:lnTo>
                  <a:lnTo>
                    <a:pt x="3689615" y="971550"/>
                  </a:lnTo>
                  <a:lnTo>
                    <a:pt x="3374347" y="971550"/>
                  </a:lnTo>
                  <a:lnTo>
                    <a:pt x="3374347" y="667941"/>
                  </a:lnTo>
                  <a:close/>
                  <a:moveTo>
                    <a:pt x="3709856" y="667941"/>
                  </a:moveTo>
                  <a:lnTo>
                    <a:pt x="4024962" y="667941"/>
                  </a:lnTo>
                  <a:lnTo>
                    <a:pt x="4024962" y="971550"/>
                  </a:lnTo>
                  <a:lnTo>
                    <a:pt x="3709856" y="971550"/>
                  </a:lnTo>
                  <a:lnTo>
                    <a:pt x="3709856" y="667941"/>
                  </a:lnTo>
                  <a:close/>
                  <a:moveTo>
                    <a:pt x="4045202" y="667941"/>
                  </a:moveTo>
                  <a:lnTo>
                    <a:pt x="4360470" y="667941"/>
                  </a:lnTo>
                  <a:lnTo>
                    <a:pt x="4360470" y="971550"/>
                  </a:lnTo>
                  <a:lnTo>
                    <a:pt x="4045202" y="971550"/>
                  </a:lnTo>
                  <a:lnTo>
                    <a:pt x="4045202" y="667941"/>
                  </a:lnTo>
                  <a:close/>
                  <a:moveTo>
                    <a:pt x="4380711" y="667941"/>
                  </a:moveTo>
                  <a:lnTo>
                    <a:pt x="4695817" y="667941"/>
                  </a:lnTo>
                  <a:lnTo>
                    <a:pt x="4695817" y="971550"/>
                  </a:lnTo>
                  <a:lnTo>
                    <a:pt x="4380711" y="971550"/>
                  </a:lnTo>
                  <a:lnTo>
                    <a:pt x="4380711" y="667941"/>
                  </a:lnTo>
                  <a:close/>
                  <a:moveTo>
                    <a:pt x="20241" y="991791"/>
                  </a:moveTo>
                  <a:lnTo>
                    <a:pt x="335363" y="991791"/>
                  </a:lnTo>
                  <a:lnTo>
                    <a:pt x="335363" y="1295400"/>
                  </a:lnTo>
                  <a:lnTo>
                    <a:pt x="20241" y="1295400"/>
                  </a:lnTo>
                  <a:cubicBezTo>
                    <a:pt x="20241" y="1147915"/>
                    <a:pt x="20241" y="1139272"/>
                    <a:pt x="20241" y="991791"/>
                  </a:cubicBezTo>
                  <a:close/>
                  <a:moveTo>
                    <a:pt x="355603" y="991791"/>
                  </a:moveTo>
                  <a:lnTo>
                    <a:pt x="670851" y="991791"/>
                  </a:lnTo>
                  <a:lnTo>
                    <a:pt x="670851" y="1295400"/>
                  </a:lnTo>
                  <a:lnTo>
                    <a:pt x="355603" y="1295400"/>
                  </a:lnTo>
                  <a:lnTo>
                    <a:pt x="355603" y="991791"/>
                  </a:lnTo>
                  <a:close/>
                  <a:moveTo>
                    <a:pt x="691092" y="991791"/>
                  </a:moveTo>
                  <a:lnTo>
                    <a:pt x="1006214" y="991791"/>
                  </a:lnTo>
                  <a:lnTo>
                    <a:pt x="1006214" y="1295400"/>
                  </a:lnTo>
                  <a:lnTo>
                    <a:pt x="691092" y="1295400"/>
                  </a:lnTo>
                  <a:lnTo>
                    <a:pt x="691092" y="991791"/>
                  </a:lnTo>
                  <a:close/>
                  <a:moveTo>
                    <a:pt x="1026455" y="991791"/>
                  </a:moveTo>
                  <a:lnTo>
                    <a:pt x="1341702" y="991791"/>
                  </a:lnTo>
                  <a:lnTo>
                    <a:pt x="1341702" y="1295400"/>
                  </a:lnTo>
                  <a:lnTo>
                    <a:pt x="1026455" y="1295400"/>
                  </a:lnTo>
                  <a:lnTo>
                    <a:pt x="1026455" y="991791"/>
                  </a:lnTo>
                  <a:close/>
                  <a:moveTo>
                    <a:pt x="1361943" y="991791"/>
                  </a:moveTo>
                  <a:lnTo>
                    <a:pt x="1677065" y="991791"/>
                  </a:lnTo>
                  <a:lnTo>
                    <a:pt x="1677065" y="1295400"/>
                  </a:lnTo>
                  <a:lnTo>
                    <a:pt x="1361943" y="1295400"/>
                  </a:lnTo>
                  <a:lnTo>
                    <a:pt x="1361943" y="991791"/>
                  </a:lnTo>
                  <a:close/>
                  <a:moveTo>
                    <a:pt x="1697306" y="991791"/>
                  </a:moveTo>
                  <a:lnTo>
                    <a:pt x="2012554" y="991791"/>
                  </a:lnTo>
                  <a:lnTo>
                    <a:pt x="2012554" y="1295400"/>
                  </a:lnTo>
                  <a:lnTo>
                    <a:pt x="1697306" y="1295400"/>
                  </a:lnTo>
                  <a:lnTo>
                    <a:pt x="1697306" y="991791"/>
                  </a:lnTo>
                  <a:close/>
                  <a:moveTo>
                    <a:pt x="2032794" y="991791"/>
                  </a:moveTo>
                  <a:lnTo>
                    <a:pt x="2347913" y="991791"/>
                  </a:lnTo>
                  <a:lnTo>
                    <a:pt x="2347913" y="1295400"/>
                  </a:lnTo>
                  <a:lnTo>
                    <a:pt x="2032794" y="1295400"/>
                  </a:lnTo>
                  <a:lnTo>
                    <a:pt x="2032794" y="991791"/>
                  </a:lnTo>
                  <a:close/>
                  <a:moveTo>
                    <a:pt x="2368153" y="991791"/>
                  </a:moveTo>
                  <a:lnTo>
                    <a:pt x="2683292" y="991791"/>
                  </a:lnTo>
                  <a:lnTo>
                    <a:pt x="2683292" y="1295400"/>
                  </a:lnTo>
                  <a:lnTo>
                    <a:pt x="2368153" y="1295400"/>
                  </a:lnTo>
                  <a:lnTo>
                    <a:pt x="2368153" y="991791"/>
                  </a:lnTo>
                  <a:close/>
                  <a:moveTo>
                    <a:pt x="2703532" y="991791"/>
                  </a:moveTo>
                  <a:lnTo>
                    <a:pt x="3018760" y="991791"/>
                  </a:lnTo>
                  <a:lnTo>
                    <a:pt x="3018760" y="1295400"/>
                  </a:lnTo>
                  <a:lnTo>
                    <a:pt x="2703532" y="1295400"/>
                  </a:lnTo>
                  <a:lnTo>
                    <a:pt x="2703532" y="991791"/>
                  </a:lnTo>
                  <a:close/>
                  <a:moveTo>
                    <a:pt x="3039000" y="991791"/>
                  </a:moveTo>
                  <a:lnTo>
                    <a:pt x="3354106" y="991791"/>
                  </a:lnTo>
                  <a:lnTo>
                    <a:pt x="3354106" y="1295400"/>
                  </a:lnTo>
                  <a:lnTo>
                    <a:pt x="3039000" y="1295400"/>
                  </a:lnTo>
                  <a:lnTo>
                    <a:pt x="3039000" y="991791"/>
                  </a:lnTo>
                  <a:close/>
                  <a:moveTo>
                    <a:pt x="3374347" y="991791"/>
                  </a:moveTo>
                  <a:lnTo>
                    <a:pt x="3689615" y="991791"/>
                  </a:lnTo>
                  <a:lnTo>
                    <a:pt x="3689615" y="1295400"/>
                  </a:lnTo>
                  <a:lnTo>
                    <a:pt x="3374347" y="1295400"/>
                  </a:lnTo>
                  <a:lnTo>
                    <a:pt x="3374347" y="991791"/>
                  </a:lnTo>
                  <a:close/>
                  <a:moveTo>
                    <a:pt x="3709856" y="991791"/>
                  </a:moveTo>
                  <a:lnTo>
                    <a:pt x="4024962" y="991791"/>
                  </a:lnTo>
                  <a:lnTo>
                    <a:pt x="4024962" y="1295400"/>
                  </a:lnTo>
                  <a:lnTo>
                    <a:pt x="3709856" y="1295400"/>
                  </a:lnTo>
                  <a:lnTo>
                    <a:pt x="3709856" y="991791"/>
                  </a:lnTo>
                  <a:close/>
                  <a:moveTo>
                    <a:pt x="4045202" y="991791"/>
                  </a:moveTo>
                  <a:lnTo>
                    <a:pt x="4360470" y="991791"/>
                  </a:lnTo>
                  <a:lnTo>
                    <a:pt x="4360470" y="1295400"/>
                  </a:lnTo>
                  <a:lnTo>
                    <a:pt x="4045202" y="1295400"/>
                  </a:lnTo>
                  <a:lnTo>
                    <a:pt x="4045202" y="991791"/>
                  </a:lnTo>
                  <a:close/>
                  <a:moveTo>
                    <a:pt x="4380711" y="991791"/>
                  </a:moveTo>
                  <a:lnTo>
                    <a:pt x="4695817" y="991791"/>
                  </a:lnTo>
                  <a:lnTo>
                    <a:pt x="4695817" y="1295400"/>
                  </a:lnTo>
                  <a:lnTo>
                    <a:pt x="4380711" y="1295400"/>
                  </a:lnTo>
                  <a:lnTo>
                    <a:pt x="4380711" y="991791"/>
                  </a:lnTo>
                  <a:close/>
                  <a:moveTo>
                    <a:pt x="20241" y="1315641"/>
                  </a:moveTo>
                  <a:lnTo>
                    <a:pt x="335363" y="1315641"/>
                  </a:lnTo>
                  <a:lnTo>
                    <a:pt x="335363" y="1619250"/>
                  </a:lnTo>
                  <a:lnTo>
                    <a:pt x="20241" y="1619250"/>
                  </a:lnTo>
                  <a:cubicBezTo>
                    <a:pt x="20241" y="1495418"/>
                    <a:pt x="20241" y="1462361"/>
                    <a:pt x="20241" y="1315641"/>
                  </a:cubicBezTo>
                  <a:close/>
                  <a:moveTo>
                    <a:pt x="355603" y="1315641"/>
                  </a:moveTo>
                  <a:lnTo>
                    <a:pt x="670851" y="1315641"/>
                  </a:lnTo>
                  <a:lnTo>
                    <a:pt x="670851" y="1619250"/>
                  </a:lnTo>
                  <a:lnTo>
                    <a:pt x="355603" y="1619250"/>
                  </a:lnTo>
                  <a:lnTo>
                    <a:pt x="355603" y="1315641"/>
                  </a:lnTo>
                  <a:close/>
                  <a:moveTo>
                    <a:pt x="691092" y="1315641"/>
                  </a:moveTo>
                  <a:lnTo>
                    <a:pt x="1006214" y="1315641"/>
                  </a:lnTo>
                  <a:lnTo>
                    <a:pt x="1006214" y="1619250"/>
                  </a:lnTo>
                  <a:lnTo>
                    <a:pt x="691092" y="1619250"/>
                  </a:lnTo>
                  <a:lnTo>
                    <a:pt x="691092" y="1315641"/>
                  </a:lnTo>
                  <a:close/>
                  <a:moveTo>
                    <a:pt x="1026455" y="1315641"/>
                  </a:moveTo>
                  <a:lnTo>
                    <a:pt x="1341702" y="1315641"/>
                  </a:lnTo>
                  <a:lnTo>
                    <a:pt x="1341702" y="1619250"/>
                  </a:lnTo>
                  <a:lnTo>
                    <a:pt x="1026455" y="1619250"/>
                  </a:lnTo>
                  <a:lnTo>
                    <a:pt x="1026455" y="1315641"/>
                  </a:lnTo>
                  <a:close/>
                  <a:moveTo>
                    <a:pt x="1361943" y="1315641"/>
                  </a:moveTo>
                  <a:lnTo>
                    <a:pt x="1677065" y="1315641"/>
                  </a:lnTo>
                  <a:lnTo>
                    <a:pt x="1677065" y="1619250"/>
                  </a:lnTo>
                  <a:lnTo>
                    <a:pt x="1361943" y="1619250"/>
                  </a:lnTo>
                  <a:lnTo>
                    <a:pt x="1361943" y="1315641"/>
                  </a:lnTo>
                  <a:close/>
                  <a:moveTo>
                    <a:pt x="1697306" y="1315641"/>
                  </a:moveTo>
                  <a:lnTo>
                    <a:pt x="2012554" y="1315641"/>
                  </a:lnTo>
                  <a:lnTo>
                    <a:pt x="2012554" y="1619250"/>
                  </a:lnTo>
                  <a:lnTo>
                    <a:pt x="1697306" y="1619250"/>
                  </a:lnTo>
                  <a:lnTo>
                    <a:pt x="1697306" y="1315641"/>
                  </a:lnTo>
                  <a:close/>
                  <a:moveTo>
                    <a:pt x="2032794" y="1315641"/>
                  </a:moveTo>
                  <a:lnTo>
                    <a:pt x="2347913" y="1315641"/>
                  </a:lnTo>
                  <a:lnTo>
                    <a:pt x="2347913" y="1619250"/>
                  </a:lnTo>
                  <a:lnTo>
                    <a:pt x="2032794" y="1619250"/>
                  </a:lnTo>
                  <a:lnTo>
                    <a:pt x="2032794" y="1315641"/>
                  </a:lnTo>
                  <a:close/>
                  <a:moveTo>
                    <a:pt x="2368153" y="1315641"/>
                  </a:moveTo>
                  <a:lnTo>
                    <a:pt x="2683292" y="1315641"/>
                  </a:lnTo>
                  <a:lnTo>
                    <a:pt x="2683292" y="1619250"/>
                  </a:lnTo>
                  <a:lnTo>
                    <a:pt x="2368153" y="1619250"/>
                  </a:lnTo>
                  <a:lnTo>
                    <a:pt x="2368153" y="1315641"/>
                  </a:lnTo>
                  <a:close/>
                  <a:moveTo>
                    <a:pt x="2703532" y="1315641"/>
                  </a:moveTo>
                  <a:lnTo>
                    <a:pt x="3018760" y="1315641"/>
                  </a:lnTo>
                  <a:lnTo>
                    <a:pt x="3018760" y="1619250"/>
                  </a:lnTo>
                  <a:lnTo>
                    <a:pt x="2703532" y="1619250"/>
                  </a:lnTo>
                  <a:lnTo>
                    <a:pt x="2703532" y="1315641"/>
                  </a:lnTo>
                  <a:close/>
                  <a:moveTo>
                    <a:pt x="3039000" y="1315641"/>
                  </a:moveTo>
                  <a:lnTo>
                    <a:pt x="3354106" y="1315641"/>
                  </a:lnTo>
                  <a:lnTo>
                    <a:pt x="3354106" y="1619250"/>
                  </a:lnTo>
                  <a:lnTo>
                    <a:pt x="3039000" y="1619250"/>
                  </a:lnTo>
                  <a:lnTo>
                    <a:pt x="3039000" y="1315641"/>
                  </a:lnTo>
                  <a:close/>
                  <a:moveTo>
                    <a:pt x="3374347" y="1315641"/>
                  </a:moveTo>
                  <a:lnTo>
                    <a:pt x="3689615" y="1315641"/>
                  </a:lnTo>
                  <a:lnTo>
                    <a:pt x="3689615" y="1619250"/>
                  </a:lnTo>
                  <a:lnTo>
                    <a:pt x="3374347" y="1619250"/>
                  </a:lnTo>
                  <a:lnTo>
                    <a:pt x="3374347" y="1315641"/>
                  </a:lnTo>
                  <a:close/>
                  <a:moveTo>
                    <a:pt x="3709856" y="1315641"/>
                  </a:moveTo>
                  <a:lnTo>
                    <a:pt x="4024962" y="1315641"/>
                  </a:lnTo>
                  <a:lnTo>
                    <a:pt x="4024962" y="1619250"/>
                  </a:lnTo>
                  <a:lnTo>
                    <a:pt x="3709856" y="1619250"/>
                  </a:lnTo>
                  <a:lnTo>
                    <a:pt x="3709856" y="1315641"/>
                  </a:lnTo>
                  <a:close/>
                  <a:moveTo>
                    <a:pt x="4045202" y="1315641"/>
                  </a:moveTo>
                  <a:lnTo>
                    <a:pt x="4360470" y="1315641"/>
                  </a:lnTo>
                  <a:lnTo>
                    <a:pt x="4360470" y="1619250"/>
                  </a:lnTo>
                  <a:lnTo>
                    <a:pt x="4045202" y="1619250"/>
                  </a:lnTo>
                  <a:lnTo>
                    <a:pt x="4045202" y="1315641"/>
                  </a:lnTo>
                  <a:close/>
                  <a:moveTo>
                    <a:pt x="4380711" y="1315641"/>
                  </a:moveTo>
                  <a:lnTo>
                    <a:pt x="4695817" y="1315641"/>
                  </a:lnTo>
                  <a:lnTo>
                    <a:pt x="4695817" y="1619250"/>
                  </a:lnTo>
                  <a:lnTo>
                    <a:pt x="4380711" y="1619250"/>
                  </a:lnTo>
                  <a:lnTo>
                    <a:pt x="4380711" y="1315641"/>
                  </a:lnTo>
                  <a:close/>
                  <a:moveTo>
                    <a:pt x="20241" y="1639491"/>
                  </a:moveTo>
                  <a:lnTo>
                    <a:pt x="335363" y="1639491"/>
                  </a:lnTo>
                  <a:lnTo>
                    <a:pt x="335363" y="1943100"/>
                  </a:lnTo>
                  <a:lnTo>
                    <a:pt x="20241" y="1943100"/>
                  </a:lnTo>
                  <a:cubicBezTo>
                    <a:pt x="20241" y="1867335"/>
                    <a:pt x="20241" y="1761032"/>
                    <a:pt x="20241" y="1639491"/>
                  </a:cubicBezTo>
                  <a:close/>
                  <a:moveTo>
                    <a:pt x="355603" y="1639491"/>
                  </a:moveTo>
                  <a:lnTo>
                    <a:pt x="670851" y="1639491"/>
                  </a:lnTo>
                  <a:lnTo>
                    <a:pt x="670851" y="1943100"/>
                  </a:lnTo>
                  <a:lnTo>
                    <a:pt x="355603" y="1943100"/>
                  </a:lnTo>
                  <a:lnTo>
                    <a:pt x="355603" y="1639491"/>
                  </a:lnTo>
                  <a:close/>
                  <a:moveTo>
                    <a:pt x="691092" y="1639491"/>
                  </a:moveTo>
                  <a:lnTo>
                    <a:pt x="1006214" y="1639491"/>
                  </a:lnTo>
                  <a:lnTo>
                    <a:pt x="1006214" y="1943100"/>
                  </a:lnTo>
                  <a:lnTo>
                    <a:pt x="691092" y="1943100"/>
                  </a:lnTo>
                  <a:lnTo>
                    <a:pt x="691092" y="1639491"/>
                  </a:lnTo>
                  <a:close/>
                  <a:moveTo>
                    <a:pt x="1026455" y="1639491"/>
                  </a:moveTo>
                  <a:lnTo>
                    <a:pt x="1341702" y="1639491"/>
                  </a:lnTo>
                  <a:lnTo>
                    <a:pt x="1341702" y="1943100"/>
                  </a:lnTo>
                  <a:lnTo>
                    <a:pt x="1026455" y="1943100"/>
                  </a:lnTo>
                  <a:lnTo>
                    <a:pt x="1026455" y="1639491"/>
                  </a:lnTo>
                  <a:close/>
                  <a:moveTo>
                    <a:pt x="1361943" y="1639491"/>
                  </a:moveTo>
                  <a:lnTo>
                    <a:pt x="1677065" y="1639491"/>
                  </a:lnTo>
                  <a:lnTo>
                    <a:pt x="1677065" y="1943100"/>
                  </a:lnTo>
                  <a:lnTo>
                    <a:pt x="1361943" y="1943100"/>
                  </a:lnTo>
                  <a:lnTo>
                    <a:pt x="1361943" y="1639491"/>
                  </a:lnTo>
                  <a:close/>
                  <a:moveTo>
                    <a:pt x="1697306" y="1639491"/>
                  </a:moveTo>
                  <a:lnTo>
                    <a:pt x="2012554" y="1639491"/>
                  </a:lnTo>
                  <a:lnTo>
                    <a:pt x="2012554" y="1943100"/>
                  </a:lnTo>
                  <a:lnTo>
                    <a:pt x="1697306" y="1943100"/>
                  </a:lnTo>
                  <a:lnTo>
                    <a:pt x="1697306" y="1639491"/>
                  </a:lnTo>
                  <a:close/>
                  <a:moveTo>
                    <a:pt x="2032794" y="1639491"/>
                  </a:moveTo>
                  <a:lnTo>
                    <a:pt x="2347913" y="1639491"/>
                  </a:lnTo>
                  <a:lnTo>
                    <a:pt x="2347913" y="1943100"/>
                  </a:lnTo>
                  <a:lnTo>
                    <a:pt x="2032794" y="1943100"/>
                  </a:lnTo>
                  <a:lnTo>
                    <a:pt x="2032794" y="1639491"/>
                  </a:lnTo>
                  <a:close/>
                  <a:moveTo>
                    <a:pt x="2368153" y="1639491"/>
                  </a:moveTo>
                  <a:lnTo>
                    <a:pt x="2683292" y="1639491"/>
                  </a:lnTo>
                  <a:lnTo>
                    <a:pt x="2683292" y="1943100"/>
                  </a:lnTo>
                  <a:lnTo>
                    <a:pt x="2368153" y="1943100"/>
                  </a:lnTo>
                  <a:lnTo>
                    <a:pt x="2368153" y="1639491"/>
                  </a:lnTo>
                  <a:close/>
                  <a:moveTo>
                    <a:pt x="2703532" y="1639491"/>
                  </a:moveTo>
                  <a:lnTo>
                    <a:pt x="3018760" y="1639491"/>
                  </a:lnTo>
                  <a:lnTo>
                    <a:pt x="3018760" y="1943100"/>
                  </a:lnTo>
                  <a:lnTo>
                    <a:pt x="2703532" y="1943100"/>
                  </a:lnTo>
                  <a:lnTo>
                    <a:pt x="2703532" y="1639491"/>
                  </a:lnTo>
                  <a:close/>
                  <a:moveTo>
                    <a:pt x="3039000" y="1639491"/>
                  </a:moveTo>
                  <a:lnTo>
                    <a:pt x="3354106" y="1639491"/>
                  </a:lnTo>
                  <a:lnTo>
                    <a:pt x="3354106" y="1943100"/>
                  </a:lnTo>
                  <a:lnTo>
                    <a:pt x="3039000" y="1943100"/>
                  </a:lnTo>
                  <a:lnTo>
                    <a:pt x="3039000" y="1639491"/>
                  </a:lnTo>
                  <a:close/>
                  <a:moveTo>
                    <a:pt x="3374347" y="1639491"/>
                  </a:moveTo>
                  <a:lnTo>
                    <a:pt x="3689615" y="1639491"/>
                  </a:lnTo>
                  <a:lnTo>
                    <a:pt x="3689615" y="1943100"/>
                  </a:lnTo>
                  <a:lnTo>
                    <a:pt x="3374347" y="1943100"/>
                  </a:lnTo>
                  <a:lnTo>
                    <a:pt x="3374347" y="1639491"/>
                  </a:lnTo>
                  <a:close/>
                  <a:moveTo>
                    <a:pt x="3709856" y="1639491"/>
                  </a:moveTo>
                  <a:lnTo>
                    <a:pt x="4024962" y="1639491"/>
                  </a:lnTo>
                  <a:lnTo>
                    <a:pt x="4024962" y="1943100"/>
                  </a:lnTo>
                  <a:lnTo>
                    <a:pt x="3709856" y="1943100"/>
                  </a:lnTo>
                  <a:lnTo>
                    <a:pt x="3709856" y="1639491"/>
                  </a:lnTo>
                  <a:close/>
                  <a:moveTo>
                    <a:pt x="4045202" y="1639491"/>
                  </a:moveTo>
                  <a:lnTo>
                    <a:pt x="4360470" y="1639491"/>
                  </a:lnTo>
                  <a:lnTo>
                    <a:pt x="4360470" y="1943100"/>
                  </a:lnTo>
                  <a:lnTo>
                    <a:pt x="4045202" y="1943100"/>
                  </a:lnTo>
                  <a:lnTo>
                    <a:pt x="4045202" y="1639491"/>
                  </a:lnTo>
                  <a:close/>
                  <a:moveTo>
                    <a:pt x="4380711" y="1639491"/>
                  </a:moveTo>
                  <a:lnTo>
                    <a:pt x="4695817" y="1639491"/>
                  </a:lnTo>
                  <a:lnTo>
                    <a:pt x="4695817" y="1943100"/>
                  </a:lnTo>
                  <a:lnTo>
                    <a:pt x="4380711" y="1943100"/>
                  </a:lnTo>
                  <a:lnTo>
                    <a:pt x="4380711" y="1639491"/>
                  </a:lnTo>
                  <a:close/>
                  <a:moveTo>
                    <a:pt x="20241" y="1963341"/>
                  </a:moveTo>
                  <a:lnTo>
                    <a:pt x="335363" y="1963341"/>
                  </a:lnTo>
                  <a:lnTo>
                    <a:pt x="335363" y="2266950"/>
                  </a:lnTo>
                  <a:lnTo>
                    <a:pt x="20241" y="2266950"/>
                  </a:lnTo>
                  <a:cubicBezTo>
                    <a:pt x="20241" y="2263671"/>
                    <a:pt x="20241" y="2035284"/>
                    <a:pt x="20241" y="1963341"/>
                  </a:cubicBezTo>
                  <a:close/>
                  <a:moveTo>
                    <a:pt x="355603" y="1963341"/>
                  </a:moveTo>
                  <a:lnTo>
                    <a:pt x="670851" y="1963341"/>
                  </a:lnTo>
                  <a:lnTo>
                    <a:pt x="670851" y="2266950"/>
                  </a:lnTo>
                  <a:lnTo>
                    <a:pt x="355603" y="2266950"/>
                  </a:lnTo>
                  <a:lnTo>
                    <a:pt x="355603" y="1963341"/>
                  </a:lnTo>
                  <a:close/>
                  <a:moveTo>
                    <a:pt x="691092" y="1963341"/>
                  </a:moveTo>
                  <a:lnTo>
                    <a:pt x="1006214" y="1963341"/>
                  </a:lnTo>
                  <a:lnTo>
                    <a:pt x="1006214" y="2266950"/>
                  </a:lnTo>
                  <a:lnTo>
                    <a:pt x="691092" y="2266950"/>
                  </a:lnTo>
                  <a:lnTo>
                    <a:pt x="691092" y="1963341"/>
                  </a:lnTo>
                  <a:close/>
                  <a:moveTo>
                    <a:pt x="1026455" y="1963341"/>
                  </a:moveTo>
                  <a:lnTo>
                    <a:pt x="1341702" y="1963341"/>
                  </a:lnTo>
                  <a:lnTo>
                    <a:pt x="1341702" y="2266950"/>
                  </a:lnTo>
                  <a:lnTo>
                    <a:pt x="1026455" y="2266950"/>
                  </a:lnTo>
                  <a:lnTo>
                    <a:pt x="1026455" y="1963341"/>
                  </a:lnTo>
                  <a:close/>
                  <a:moveTo>
                    <a:pt x="1361943" y="1963341"/>
                  </a:moveTo>
                  <a:lnTo>
                    <a:pt x="1677065" y="1963341"/>
                  </a:lnTo>
                  <a:lnTo>
                    <a:pt x="1677065" y="2266950"/>
                  </a:lnTo>
                  <a:lnTo>
                    <a:pt x="1361943" y="2266950"/>
                  </a:lnTo>
                  <a:lnTo>
                    <a:pt x="1361943" y="1963341"/>
                  </a:lnTo>
                  <a:close/>
                  <a:moveTo>
                    <a:pt x="1697306" y="1963341"/>
                  </a:moveTo>
                  <a:lnTo>
                    <a:pt x="2012554" y="1963341"/>
                  </a:lnTo>
                  <a:lnTo>
                    <a:pt x="2012554" y="2266950"/>
                  </a:lnTo>
                  <a:lnTo>
                    <a:pt x="1697306" y="2266950"/>
                  </a:lnTo>
                  <a:lnTo>
                    <a:pt x="1697306" y="1963341"/>
                  </a:lnTo>
                  <a:close/>
                  <a:moveTo>
                    <a:pt x="2032794" y="1963341"/>
                  </a:moveTo>
                  <a:lnTo>
                    <a:pt x="2347913" y="1963341"/>
                  </a:lnTo>
                  <a:lnTo>
                    <a:pt x="2347913" y="2266950"/>
                  </a:lnTo>
                  <a:lnTo>
                    <a:pt x="2032794" y="2266950"/>
                  </a:lnTo>
                  <a:lnTo>
                    <a:pt x="2032794" y="1963341"/>
                  </a:lnTo>
                  <a:close/>
                  <a:moveTo>
                    <a:pt x="2368153" y="1963341"/>
                  </a:moveTo>
                  <a:lnTo>
                    <a:pt x="2683292" y="1963341"/>
                  </a:lnTo>
                  <a:lnTo>
                    <a:pt x="2683292" y="2266950"/>
                  </a:lnTo>
                  <a:lnTo>
                    <a:pt x="2368153" y="2266950"/>
                  </a:lnTo>
                  <a:lnTo>
                    <a:pt x="2368153" y="1963341"/>
                  </a:lnTo>
                  <a:close/>
                  <a:moveTo>
                    <a:pt x="2703532" y="1963341"/>
                  </a:moveTo>
                  <a:lnTo>
                    <a:pt x="3018760" y="1963341"/>
                  </a:lnTo>
                  <a:lnTo>
                    <a:pt x="3018760" y="2266950"/>
                  </a:lnTo>
                  <a:lnTo>
                    <a:pt x="2703532" y="2266950"/>
                  </a:lnTo>
                  <a:lnTo>
                    <a:pt x="2703532" y="1963341"/>
                  </a:lnTo>
                  <a:close/>
                  <a:moveTo>
                    <a:pt x="3039000" y="1963341"/>
                  </a:moveTo>
                  <a:lnTo>
                    <a:pt x="3354106" y="1963341"/>
                  </a:lnTo>
                  <a:lnTo>
                    <a:pt x="3354106" y="2266950"/>
                  </a:lnTo>
                  <a:lnTo>
                    <a:pt x="3039000" y="2266950"/>
                  </a:lnTo>
                  <a:lnTo>
                    <a:pt x="3039000" y="1963341"/>
                  </a:lnTo>
                  <a:close/>
                  <a:moveTo>
                    <a:pt x="3374347" y="1963341"/>
                  </a:moveTo>
                  <a:lnTo>
                    <a:pt x="3689615" y="1963341"/>
                  </a:lnTo>
                  <a:lnTo>
                    <a:pt x="3689615" y="2266950"/>
                  </a:lnTo>
                  <a:lnTo>
                    <a:pt x="3374347" y="2266950"/>
                  </a:lnTo>
                  <a:lnTo>
                    <a:pt x="3374347" y="1963341"/>
                  </a:lnTo>
                  <a:close/>
                  <a:moveTo>
                    <a:pt x="3709856" y="1963341"/>
                  </a:moveTo>
                  <a:lnTo>
                    <a:pt x="4024962" y="1963341"/>
                  </a:lnTo>
                  <a:lnTo>
                    <a:pt x="4024962" y="2266950"/>
                  </a:lnTo>
                  <a:lnTo>
                    <a:pt x="3709856" y="2266950"/>
                  </a:lnTo>
                  <a:lnTo>
                    <a:pt x="3709856" y="1963341"/>
                  </a:lnTo>
                  <a:close/>
                  <a:moveTo>
                    <a:pt x="4045202" y="1963341"/>
                  </a:moveTo>
                  <a:lnTo>
                    <a:pt x="4360470" y="1963341"/>
                  </a:lnTo>
                  <a:lnTo>
                    <a:pt x="4360470" y="2266950"/>
                  </a:lnTo>
                  <a:lnTo>
                    <a:pt x="4045202" y="2266950"/>
                  </a:lnTo>
                  <a:lnTo>
                    <a:pt x="4045202" y="1963341"/>
                  </a:lnTo>
                  <a:close/>
                  <a:moveTo>
                    <a:pt x="4380711" y="1963341"/>
                  </a:moveTo>
                  <a:lnTo>
                    <a:pt x="4695817" y="1963341"/>
                  </a:lnTo>
                  <a:lnTo>
                    <a:pt x="4695817" y="2266950"/>
                  </a:lnTo>
                  <a:lnTo>
                    <a:pt x="4380711" y="2266950"/>
                  </a:lnTo>
                  <a:lnTo>
                    <a:pt x="4380711" y="1963341"/>
                  </a:lnTo>
                  <a:close/>
                </a:path>
              </a:pathLst>
            </a:custGeom>
            <a:solidFill>
              <a:srgbClr val="FFFFFF">
                <a:alpha val="1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3"/>
          <p:cNvGrpSpPr/>
          <p:nvPr/>
        </p:nvGrpSpPr>
        <p:grpSpPr>
          <a:xfrm rot="-595457">
            <a:off x="-2598683" y="441608"/>
            <a:ext cx="7169669" cy="787468"/>
            <a:chOff x="3136100" y="-874075"/>
            <a:chExt cx="12468900" cy="1369500"/>
          </a:xfrm>
        </p:grpSpPr>
        <p:sp>
          <p:nvSpPr>
            <p:cNvPr id="793" name="Google Shape;793;p13"/>
            <p:cNvSpPr/>
            <p:nvPr/>
          </p:nvSpPr>
          <p:spPr>
            <a:xfrm rot="5400000">
              <a:off x="8685800" y="-6423775"/>
              <a:ext cx="1369500" cy="1246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4" name="Google Shape;794;p13"/>
            <p:cNvGrpSpPr/>
            <p:nvPr/>
          </p:nvGrpSpPr>
          <p:grpSpPr>
            <a:xfrm>
              <a:off x="3377154" y="-873859"/>
              <a:ext cx="11987629" cy="607059"/>
              <a:chOff x="5098925" y="2324015"/>
              <a:chExt cx="5636728" cy="447617"/>
            </a:xfrm>
          </p:grpSpPr>
          <p:sp>
            <p:nvSpPr>
              <p:cNvPr id="795" name="Google Shape;795;p13"/>
              <p:cNvSpPr/>
              <p:nvPr/>
            </p:nvSpPr>
            <p:spPr>
              <a:xfrm rot="5386999" flipH="1">
                <a:off x="4882306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 rot="5386992" flipH="1">
                <a:off x="5151001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 rot="5379829" flipH="1">
                <a:off x="511424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 rot="5379829" flipH="1">
                <a:off x="526723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 rot="5371047" flipH="1">
                <a:off x="5263968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 rot="5386999" flipH="1">
                <a:off x="5507421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 rot="5386992" flipH="1">
                <a:off x="5462746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 rot="5379829" flipH="1">
                <a:off x="5425991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 rot="5379829" flipH="1">
                <a:off x="5578975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 rot="5386992" flipH="1">
                <a:off x="5775685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 rot="5379829" flipH="1">
                <a:off x="573893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 rot="5379829" flipH="1">
                <a:off x="589191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 rot="5371047" flipH="1">
                <a:off x="5888652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 rot="5386999" flipH="1">
                <a:off x="6132105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 rot="5386992" flipH="1">
                <a:off x="6087430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 rot="5379829" flipH="1">
                <a:off x="6050675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3"/>
              <p:cNvSpPr/>
              <p:nvPr/>
            </p:nvSpPr>
            <p:spPr>
              <a:xfrm rot="5379829" flipH="1">
                <a:off x="6203659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3"/>
              <p:cNvSpPr/>
              <p:nvPr/>
            </p:nvSpPr>
            <p:spPr>
              <a:xfrm rot="5386992" flipH="1">
                <a:off x="6400369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 rot="5379829" flipH="1">
                <a:off x="636361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 rot="5379829" flipH="1">
                <a:off x="651659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 rot="5371047" flipH="1">
                <a:off x="6513336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 rot="5386999" flipH="1">
                <a:off x="6756789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3"/>
              <p:cNvSpPr/>
              <p:nvPr/>
            </p:nvSpPr>
            <p:spPr>
              <a:xfrm rot="5386992" flipH="1">
                <a:off x="6712114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 rot="5379829" flipH="1">
                <a:off x="6675359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 rot="5379829" flipH="1">
                <a:off x="682834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 rot="5386992" flipH="1">
                <a:off x="7025053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 rot="5379829" flipH="1">
                <a:off x="698829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 rot="5379829" flipH="1">
                <a:off x="714128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 rot="5371047" flipH="1">
                <a:off x="7138020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 rot="5386999" flipH="1">
                <a:off x="7381472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 rot="5386992" flipH="1">
                <a:off x="7336798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3"/>
              <p:cNvSpPr/>
              <p:nvPr/>
            </p:nvSpPr>
            <p:spPr>
              <a:xfrm rot="5379829" flipH="1">
                <a:off x="730004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3"/>
              <p:cNvSpPr/>
              <p:nvPr/>
            </p:nvSpPr>
            <p:spPr>
              <a:xfrm rot="5379829" flipH="1">
                <a:off x="7453027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3"/>
              <p:cNvSpPr/>
              <p:nvPr/>
            </p:nvSpPr>
            <p:spPr>
              <a:xfrm rot="5386992" flipH="1">
                <a:off x="7649737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 rot="5379829" flipH="1">
                <a:off x="761298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3"/>
              <p:cNvSpPr/>
              <p:nvPr/>
            </p:nvSpPr>
            <p:spPr>
              <a:xfrm rot="5379829" flipH="1">
                <a:off x="776596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3"/>
              <p:cNvSpPr/>
              <p:nvPr/>
            </p:nvSpPr>
            <p:spPr>
              <a:xfrm rot="5371047" flipH="1">
                <a:off x="7762704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 rot="5386999" flipH="1">
                <a:off x="8006156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 rot="5386992" flipH="1">
                <a:off x="7961481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 rot="5379829" flipH="1">
                <a:off x="7924727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 rot="5379829" flipH="1">
                <a:off x="8077711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 rot="5386992" flipH="1">
                <a:off x="8274420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 rot="5379829" flipH="1">
                <a:off x="823766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 rot="5379829" flipH="1">
                <a:off x="839065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 rot="5371047" flipH="1">
                <a:off x="8387387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 rot="5386999" flipH="1">
                <a:off x="8630840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 rot="5386992" flipH="1">
                <a:off x="8586165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 rot="5379829" flipH="1">
                <a:off x="8549411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 rot="5379829" flipH="1">
                <a:off x="8702395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 rot="5386992" flipH="1">
                <a:off x="8899104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 rot="5379829" flipH="1">
                <a:off x="886235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 rot="5379829" flipH="1">
                <a:off x="901533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 rot="5371047" flipH="1">
                <a:off x="9012071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 rot="5386999" flipH="1">
                <a:off x="9255524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 rot="5386992" flipH="1">
                <a:off x="9210849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 rot="5379829" flipH="1">
                <a:off x="917409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 rot="5379829" flipH="1">
                <a:off x="9327079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 rot="5386992" flipH="1">
                <a:off x="9523788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 rot="5379829" flipH="1">
                <a:off x="948703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 rot="5379829" flipH="1">
                <a:off x="964001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3"/>
              <p:cNvSpPr/>
              <p:nvPr/>
            </p:nvSpPr>
            <p:spPr>
              <a:xfrm rot="5371047" flipH="1">
                <a:off x="9636755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3"/>
              <p:cNvSpPr/>
              <p:nvPr/>
            </p:nvSpPr>
            <p:spPr>
              <a:xfrm rot="5386999" flipH="1">
                <a:off x="9880208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 rot="5386992" flipH="1">
                <a:off x="9835533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 rot="5379829" flipH="1">
                <a:off x="979877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 rot="5379829" flipH="1">
                <a:off x="995176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 rot="5386992" flipH="1">
                <a:off x="10148472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 rot="5379829" flipH="1">
                <a:off x="10111717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 rot="5379829" flipH="1">
                <a:off x="1026470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 rot="5371047" flipH="1">
                <a:off x="10261439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 rot="5386999" flipH="1">
                <a:off x="10504892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 rot="5386992" flipH="1">
                <a:off x="10460217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 rot="5379829" flipH="1">
                <a:off x="1042346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 rot="5379829" flipH="1">
                <a:off x="1057644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1185913" y="1834075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69" name="Google Shape;869;p13"/>
          <p:cNvSpPr txBox="1">
            <a:spLocks noGrp="1"/>
          </p:cNvSpPr>
          <p:nvPr>
            <p:ph type="body" idx="1"/>
          </p:nvPr>
        </p:nvSpPr>
        <p:spPr>
          <a:xfrm>
            <a:off x="1185913" y="2967825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870" name="Google Shape;870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1" name="Google Shape;871;p13"/>
          <p:cNvSpPr>
            <a:spLocks noGrp="1"/>
          </p:cNvSpPr>
          <p:nvPr>
            <p:ph type="pic" idx="2"/>
          </p:nvPr>
        </p:nvSpPr>
        <p:spPr>
          <a:xfrm rot="744229">
            <a:off x="7347362" y="1339288"/>
            <a:ext cx="3639657" cy="4814566"/>
          </a:xfrm>
          <a:prstGeom prst="rect">
            <a:avLst/>
          </a:prstGeom>
          <a:noFill/>
          <a:ln w="152400" cap="sq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16"/>
          <p:cNvGrpSpPr/>
          <p:nvPr/>
        </p:nvGrpSpPr>
        <p:grpSpPr>
          <a:xfrm>
            <a:off x="181897" y="292353"/>
            <a:ext cx="11828227" cy="6273287"/>
            <a:chOff x="1788625" y="1156175"/>
            <a:chExt cx="8619900" cy="4571700"/>
          </a:xfrm>
        </p:grpSpPr>
        <p:sp>
          <p:nvSpPr>
            <p:cNvPr id="896" name="Google Shape;896;p16"/>
            <p:cNvSpPr/>
            <p:nvPr/>
          </p:nvSpPr>
          <p:spPr>
            <a:xfrm>
              <a:off x="1788625" y="1156175"/>
              <a:ext cx="8619900" cy="4571700"/>
            </a:xfrm>
            <a:prstGeom prst="roundRect">
              <a:avLst>
                <a:gd name="adj" fmla="val 367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2186934" y="1529725"/>
              <a:ext cx="7828655" cy="3796735"/>
            </a:xfrm>
            <a:custGeom>
              <a:avLst/>
              <a:gdLst/>
              <a:ahLst/>
              <a:cxnLst/>
              <a:rect l="l" t="t" r="r" b="b"/>
              <a:pathLst>
                <a:path w="4716057" h="2287190" extrusionOk="0">
                  <a:moveTo>
                    <a:pt x="10120" y="0"/>
                  </a:moveTo>
                  <a:cubicBezTo>
                    <a:pt x="4534" y="0"/>
                    <a:pt x="0" y="4530"/>
                    <a:pt x="0" y="10120"/>
                  </a:cubicBezTo>
                  <a:cubicBezTo>
                    <a:pt x="0" y="13913"/>
                    <a:pt x="0" y="1476351"/>
                    <a:pt x="0" y="1953220"/>
                  </a:cubicBezTo>
                  <a:cubicBezTo>
                    <a:pt x="0" y="2032697"/>
                    <a:pt x="0" y="2276435"/>
                    <a:pt x="0" y="2277070"/>
                  </a:cubicBezTo>
                  <a:cubicBezTo>
                    <a:pt x="0" y="2282657"/>
                    <a:pt x="4534" y="2287191"/>
                    <a:pt x="10120" y="2287191"/>
                  </a:cubicBezTo>
                  <a:lnTo>
                    <a:pt x="4705938" y="2287191"/>
                  </a:lnTo>
                  <a:cubicBezTo>
                    <a:pt x="4711524" y="2287191"/>
                    <a:pt x="4716058" y="2282657"/>
                    <a:pt x="4716058" y="2277070"/>
                  </a:cubicBezTo>
                  <a:lnTo>
                    <a:pt x="4716058" y="1953220"/>
                  </a:lnTo>
                  <a:lnTo>
                    <a:pt x="4716058" y="10120"/>
                  </a:lnTo>
                  <a:cubicBezTo>
                    <a:pt x="4716058" y="4530"/>
                    <a:pt x="4711524" y="0"/>
                    <a:pt x="4705938" y="0"/>
                  </a:cubicBezTo>
                  <a:lnTo>
                    <a:pt x="10120" y="0"/>
                  </a:lnTo>
                  <a:close/>
                  <a:moveTo>
                    <a:pt x="20241" y="20241"/>
                  </a:moveTo>
                  <a:lnTo>
                    <a:pt x="335363" y="20241"/>
                  </a:lnTo>
                  <a:lnTo>
                    <a:pt x="335363" y="323850"/>
                  </a:lnTo>
                  <a:lnTo>
                    <a:pt x="20241" y="323850"/>
                  </a:lnTo>
                  <a:cubicBezTo>
                    <a:pt x="20241" y="251903"/>
                    <a:pt x="20241" y="23516"/>
                    <a:pt x="20241" y="20241"/>
                  </a:cubicBezTo>
                  <a:close/>
                  <a:moveTo>
                    <a:pt x="355603" y="20241"/>
                  </a:moveTo>
                  <a:lnTo>
                    <a:pt x="670851" y="20241"/>
                  </a:lnTo>
                  <a:lnTo>
                    <a:pt x="670851" y="323850"/>
                  </a:lnTo>
                  <a:lnTo>
                    <a:pt x="355603" y="323850"/>
                  </a:lnTo>
                  <a:lnTo>
                    <a:pt x="355603" y="20241"/>
                  </a:lnTo>
                  <a:close/>
                  <a:moveTo>
                    <a:pt x="691092" y="20241"/>
                  </a:moveTo>
                  <a:lnTo>
                    <a:pt x="1006214" y="20241"/>
                  </a:lnTo>
                  <a:lnTo>
                    <a:pt x="1006214" y="323850"/>
                  </a:lnTo>
                  <a:lnTo>
                    <a:pt x="691092" y="323850"/>
                  </a:lnTo>
                  <a:lnTo>
                    <a:pt x="691092" y="20241"/>
                  </a:lnTo>
                  <a:close/>
                  <a:moveTo>
                    <a:pt x="1026455" y="20241"/>
                  </a:moveTo>
                  <a:lnTo>
                    <a:pt x="1341702" y="20241"/>
                  </a:lnTo>
                  <a:lnTo>
                    <a:pt x="1341702" y="323850"/>
                  </a:lnTo>
                  <a:lnTo>
                    <a:pt x="1026455" y="323850"/>
                  </a:lnTo>
                  <a:lnTo>
                    <a:pt x="1026455" y="20241"/>
                  </a:lnTo>
                  <a:close/>
                  <a:moveTo>
                    <a:pt x="1361943" y="20241"/>
                  </a:moveTo>
                  <a:lnTo>
                    <a:pt x="1677065" y="20241"/>
                  </a:lnTo>
                  <a:lnTo>
                    <a:pt x="1677065" y="323850"/>
                  </a:lnTo>
                  <a:lnTo>
                    <a:pt x="1361943" y="323850"/>
                  </a:lnTo>
                  <a:lnTo>
                    <a:pt x="1361943" y="20241"/>
                  </a:lnTo>
                  <a:close/>
                  <a:moveTo>
                    <a:pt x="1697306" y="20241"/>
                  </a:moveTo>
                  <a:lnTo>
                    <a:pt x="2012554" y="20241"/>
                  </a:lnTo>
                  <a:lnTo>
                    <a:pt x="2012554" y="323850"/>
                  </a:lnTo>
                  <a:lnTo>
                    <a:pt x="1697306" y="323850"/>
                  </a:lnTo>
                  <a:lnTo>
                    <a:pt x="1697306" y="20241"/>
                  </a:lnTo>
                  <a:close/>
                  <a:moveTo>
                    <a:pt x="2032794" y="20241"/>
                  </a:moveTo>
                  <a:lnTo>
                    <a:pt x="2347913" y="20241"/>
                  </a:lnTo>
                  <a:lnTo>
                    <a:pt x="2347913" y="323850"/>
                  </a:lnTo>
                  <a:lnTo>
                    <a:pt x="2032794" y="323850"/>
                  </a:lnTo>
                  <a:lnTo>
                    <a:pt x="2032794" y="20241"/>
                  </a:lnTo>
                  <a:close/>
                  <a:moveTo>
                    <a:pt x="2368153" y="20241"/>
                  </a:moveTo>
                  <a:lnTo>
                    <a:pt x="2683292" y="20241"/>
                  </a:lnTo>
                  <a:lnTo>
                    <a:pt x="2683292" y="323850"/>
                  </a:lnTo>
                  <a:lnTo>
                    <a:pt x="2368153" y="323850"/>
                  </a:lnTo>
                  <a:lnTo>
                    <a:pt x="2368153" y="20241"/>
                  </a:lnTo>
                  <a:close/>
                  <a:moveTo>
                    <a:pt x="2703532" y="20241"/>
                  </a:moveTo>
                  <a:lnTo>
                    <a:pt x="3018760" y="20241"/>
                  </a:lnTo>
                  <a:lnTo>
                    <a:pt x="3018760" y="323850"/>
                  </a:lnTo>
                  <a:lnTo>
                    <a:pt x="2703532" y="323850"/>
                  </a:lnTo>
                  <a:lnTo>
                    <a:pt x="2703532" y="20241"/>
                  </a:lnTo>
                  <a:close/>
                  <a:moveTo>
                    <a:pt x="3039000" y="20241"/>
                  </a:moveTo>
                  <a:lnTo>
                    <a:pt x="3354106" y="20241"/>
                  </a:lnTo>
                  <a:lnTo>
                    <a:pt x="3354106" y="323850"/>
                  </a:lnTo>
                  <a:lnTo>
                    <a:pt x="3039000" y="323850"/>
                  </a:lnTo>
                  <a:lnTo>
                    <a:pt x="3039000" y="20241"/>
                  </a:lnTo>
                  <a:close/>
                  <a:moveTo>
                    <a:pt x="3374347" y="20241"/>
                  </a:moveTo>
                  <a:lnTo>
                    <a:pt x="3689615" y="20241"/>
                  </a:lnTo>
                  <a:lnTo>
                    <a:pt x="3689615" y="323850"/>
                  </a:lnTo>
                  <a:lnTo>
                    <a:pt x="3374347" y="323850"/>
                  </a:lnTo>
                  <a:lnTo>
                    <a:pt x="3374347" y="20241"/>
                  </a:lnTo>
                  <a:close/>
                  <a:moveTo>
                    <a:pt x="3709856" y="20241"/>
                  </a:moveTo>
                  <a:lnTo>
                    <a:pt x="4024962" y="20241"/>
                  </a:lnTo>
                  <a:lnTo>
                    <a:pt x="4024962" y="323850"/>
                  </a:lnTo>
                  <a:lnTo>
                    <a:pt x="3709856" y="323850"/>
                  </a:lnTo>
                  <a:lnTo>
                    <a:pt x="3709856" y="20241"/>
                  </a:lnTo>
                  <a:close/>
                  <a:moveTo>
                    <a:pt x="4045202" y="20241"/>
                  </a:moveTo>
                  <a:lnTo>
                    <a:pt x="4360470" y="20241"/>
                  </a:lnTo>
                  <a:lnTo>
                    <a:pt x="4360470" y="323850"/>
                  </a:lnTo>
                  <a:lnTo>
                    <a:pt x="4045202" y="323850"/>
                  </a:lnTo>
                  <a:lnTo>
                    <a:pt x="4045202" y="20241"/>
                  </a:lnTo>
                  <a:close/>
                  <a:moveTo>
                    <a:pt x="4380711" y="20241"/>
                  </a:moveTo>
                  <a:lnTo>
                    <a:pt x="4695817" y="20241"/>
                  </a:lnTo>
                  <a:lnTo>
                    <a:pt x="4695817" y="323850"/>
                  </a:lnTo>
                  <a:lnTo>
                    <a:pt x="4380711" y="323850"/>
                  </a:lnTo>
                  <a:lnTo>
                    <a:pt x="4380711" y="20241"/>
                  </a:lnTo>
                  <a:close/>
                  <a:moveTo>
                    <a:pt x="20241" y="344091"/>
                  </a:moveTo>
                  <a:lnTo>
                    <a:pt x="335363" y="344091"/>
                  </a:lnTo>
                  <a:lnTo>
                    <a:pt x="335363" y="647700"/>
                  </a:lnTo>
                  <a:lnTo>
                    <a:pt x="20241" y="647700"/>
                  </a:lnTo>
                  <a:cubicBezTo>
                    <a:pt x="20241" y="526155"/>
                    <a:pt x="20241" y="419851"/>
                    <a:pt x="20241" y="344091"/>
                  </a:cubicBezTo>
                  <a:close/>
                  <a:moveTo>
                    <a:pt x="355603" y="344091"/>
                  </a:moveTo>
                  <a:lnTo>
                    <a:pt x="670851" y="344091"/>
                  </a:lnTo>
                  <a:lnTo>
                    <a:pt x="670851" y="647700"/>
                  </a:lnTo>
                  <a:lnTo>
                    <a:pt x="355603" y="647700"/>
                  </a:lnTo>
                  <a:lnTo>
                    <a:pt x="355603" y="344091"/>
                  </a:lnTo>
                  <a:close/>
                  <a:moveTo>
                    <a:pt x="691092" y="344091"/>
                  </a:moveTo>
                  <a:lnTo>
                    <a:pt x="1006214" y="344091"/>
                  </a:lnTo>
                  <a:lnTo>
                    <a:pt x="1006214" y="647700"/>
                  </a:lnTo>
                  <a:lnTo>
                    <a:pt x="691092" y="647700"/>
                  </a:lnTo>
                  <a:lnTo>
                    <a:pt x="691092" y="344091"/>
                  </a:lnTo>
                  <a:close/>
                  <a:moveTo>
                    <a:pt x="1026455" y="344091"/>
                  </a:moveTo>
                  <a:lnTo>
                    <a:pt x="1341702" y="344091"/>
                  </a:lnTo>
                  <a:lnTo>
                    <a:pt x="1341702" y="647700"/>
                  </a:lnTo>
                  <a:lnTo>
                    <a:pt x="1026455" y="647700"/>
                  </a:lnTo>
                  <a:lnTo>
                    <a:pt x="1026455" y="344091"/>
                  </a:lnTo>
                  <a:close/>
                  <a:moveTo>
                    <a:pt x="1361943" y="344091"/>
                  </a:moveTo>
                  <a:lnTo>
                    <a:pt x="1677065" y="344091"/>
                  </a:lnTo>
                  <a:lnTo>
                    <a:pt x="1677065" y="647700"/>
                  </a:lnTo>
                  <a:lnTo>
                    <a:pt x="1361943" y="647700"/>
                  </a:lnTo>
                  <a:lnTo>
                    <a:pt x="1361943" y="344091"/>
                  </a:lnTo>
                  <a:close/>
                  <a:moveTo>
                    <a:pt x="1697306" y="344091"/>
                  </a:moveTo>
                  <a:lnTo>
                    <a:pt x="2012554" y="344091"/>
                  </a:lnTo>
                  <a:lnTo>
                    <a:pt x="2012554" y="647700"/>
                  </a:lnTo>
                  <a:lnTo>
                    <a:pt x="1697306" y="647700"/>
                  </a:lnTo>
                  <a:lnTo>
                    <a:pt x="1697306" y="344091"/>
                  </a:lnTo>
                  <a:close/>
                  <a:moveTo>
                    <a:pt x="2032794" y="344091"/>
                  </a:moveTo>
                  <a:lnTo>
                    <a:pt x="2347913" y="344091"/>
                  </a:lnTo>
                  <a:lnTo>
                    <a:pt x="2347913" y="647700"/>
                  </a:lnTo>
                  <a:lnTo>
                    <a:pt x="2032794" y="647700"/>
                  </a:lnTo>
                  <a:lnTo>
                    <a:pt x="2032794" y="344091"/>
                  </a:lnTo>
                  <a:close/>
                  <a:moveTo>
                    <a:pt x="2368153" y="344091"/>
                  </a:moveTo>
                  <a:lnTo>
                    <a:pt x="2683292" y="344091"/>
                  </a:lnTo>
                  <a:lnTo>
                    <a:pt x="2683292" y="647700"/>
                  </a:lnTo>
                  <a:lnTo>
                    <a:pt x="2368153" y="647700"/>
                  </a:lnTo>
                  <a:lnTo>
                    <a:pt x="2368153" y="344091"/>
                  </a:lnTo>
                  <a:close/>
                  <a:moveTo>
                    <a:pt x="2703532" y="344091"/>
                  </a:moveTo>
                  <a:lnTo>
                    <a:pt x="3018760" y="344091"/>
                  </a:lnTo>
                  <a:lnTo>
                    <a:pt x="3018760" y="647700"/>
                  </a:lnTo>
                  <a:lnTo>
                    <a:pt x="2703532" y="647700"/>
                  </a:lnTo>
                  <a:lnTo>
                    <a:pt x="2703532" y="344091"/>
                  </a:lnTo>
                  <a:close/>
                  <a:moveTo>
                    <a:pt x="3039000" y="344091"/>
                  </a:moveTo>
                  <a:lnTo>
                    <a:pt x="3354106" y="344091"/>
                  </a:lnTo>
                  <a:lnTo>
                    <a:pt x="3354106" y="647700"/>
                  </a:lnTo>
                  <a:lnTo>
                    <a:pt x="3039000" y="647700"/>
                  </a:lnTo>
                  <a:lnTo>
                    <a:pt x="3039000" y="344091"/>
                  </a:lnTo>
                  <a:close/>
                  <a:moveTo>
                    <a:pt x="3374347" y="344091"/>
                  </a:moveTo>
                  <a:lnTo>
                    <a:pt x="3689615" y="344091"/>
                  </a:lnTo>
                  <a:lnTo>
                    <a:pt x="3689615" y="647700"/>
                  </a:lnTo>
                  <a:lnTo>
                    <a:pt x="3374347" y="647700"/>
                  </a:lnTo>
                  <a:lnTo>
                    <a:pt x="3374347" y="344091"/>
                  </a:lnTo>
                  <a:close/>
                  <a:moveTo>
                    <a:pt x="3709856" y="344091"/>
                  </a:moveTo>
                  <a:lnTo>
                    <a:pt x="4024962" y="344091"/>
                  </a:lnTo>
                  <a:lnTo>
                    <a:pt x="4024962" y="647700"/>
                  </a:lnTo>
                  <a:lnTo>
                    <a:pt x="3709856" y="647700"/>
                  </a:lnTo>
                  <a:lnTo>
                    <a:pt x="3709856" y="344091"/>
                  </a:lnTo>
                  <a:close/>
                  <a:moveTo>
                    <a:pt x="4045202" y="344091"/>
                  </a:moveTo>
                  <a:lnTo>
                    <a:pt x="4360470" y="344091"/>
                  </a:lnTo>
                  <a:lnTo>
                    <a:pt x="4360470" y="647700"/>
                  </a:lnTo>
                  <a:lnTo>
                    <a:pt x="4045202" y="647700"/>
                  </a:lnTo>
                  <a:lnTo>
                    <a:pt x="4045202" y="344091"/>
                  </a:lnTo>
                  <a:close/>
                  <a:moveTo>
                    <a:pt x="4380711" y="344091"/>
                  </a:moveTo>
                  <a:lnTo>
                    <a:pt x="4695817" y="344091"/>
                  </a:lnTo>
                  <a:lnTo>
                    <a:pt x="4695817" y="647700"/>
                  </a:lnTo>
                  <a:lnTo>
                    <a:pt x="4380711" y="647700"/>
                  </a:lnTo>
                  <a:lnTo>
                    <a:pt x="4380711" y="344091"/>
                  </a:lnTo>
                  <a:close/>
                  <a:moveTo>
                    <a:pt x="20241" y="667941"/>
                  </a:moveTo>
                  <a:lnTo>
                    <a:pt x="335363" y="667941"/>
                  </a:lnTo>
                  <a:lnTo>
                    <a:pt x="335363" y="971550"/>
                  </a:lnTo>
                  <a:lnTo>
                    <a:pt x="20241" y="971550"/>
                  </a:lnTo>
                  <a:cubicBezTo>
                    <a:pt x="20241" y="824826"/>
                    <a:pt x="20241" y="791769"/>
                    <a:pt x="20241" y="667941"/>
                  </a:cubicBezTo>
                  <a:close/>
                  <a:moveTo>
                    <a:pt x="355603" y="667941"/>
                  </a:moveTo>
                  <a:lnTo>
                    <a:pt x="670851" y="667941"/>
                  </a:lnTo>
                  <a:lnTo>
                    <a:pt x="670851" y="971550"/>
                  </a:lnTo>
                  <a:lnTo>
                    <a:pt x="355603" y="971550"/>
                  </a:lnTo>
                  <a:lnTo>
                    <a:pt x="355603" y="667941"/>
                  </a:lnTo>
                  <a:close/>
                  <a:moveTo>
                    <a:pt x="691092" y="667941"/>
                  </a:moveTo>
                  <a:lnTo>
                    <a:pt x="1006214" y="667941"/>
                  </a:lnTo>
                  <a:lnTo>
                    <a:pt x="1006214" y="971550"/>
                  </a:lnTo>
                  <a:lnTo>
                    <a:pt x="691092" y="971550"/>
                  </a:lnTo>
                  <a:lnTo>
                    <a:pt x="691092" y="667941"/>
                  </a:lnTo>
                  <a:close/>
                  <a:moveTo>
                    <a:pt x="1026455" y="667941"/>
                  </a:moveTo>
                  <a:lnTo>
                    <a:pt x="1341702" y="667941"/>
                  </a:lnTo>
                  <a:lnTo>
                    <a:pt x="1341702" y="971550"/>
                  </a:lnTo>
                  <a:lnTo>
                    <a:pt x="1026455" y="971550"/>
                  </a:lnTo>
                  <a:lnTo>
                    <a:pt x="1026455" y="667941"/>
                  </a:lnTo>
                  <a:close/>
                  <a:moveTo>
                    <a:pt x="1361943" y="667941"/>
                  </a:moveTo>
                  <a:lnTo>
                    <a:pt x="1677065" y="667941"/>
                  </a:lnTo>
                  <a:lnTo>
                    <a:pt x="1677065" y="971550"/>
                  </a:lnTo>
                  <a:lnTo>
                    <a:pt x="1361943" y="971550"/>
                  </a:lnTo>
                  <a:lnTo>
                    <a:pt x="1361943" y="667941"/>
                  </a:lnTo>
                  <a:close/>
                  <a:moveTo>
                    <a:pt x="1697306" y="667941"/>
                  </a:moveTo>
                  <a:lnTo>
                    <a:pt x="2012554" y="667941"/>
                  </a:lnTo>
                  <a:lnTo>
                    <a:pt x="2012554" y="971550"/>
                  </a:lnTo>
                  <a:lnTo>
                    <a:pt x="1697306" y="971550"/>
                  </a:lnTo>
                  <a:lnTo>
                    <a:pt x="1697306" y="667941"/>
                  </a:lnTo>
                  <a:close/>
                  <a:moveTo>
                    <a:pt x="2032794" y="667941"/>
                  </a:moveTo>
                  <a:lnTo>
                    <a:pt x="2347913" y="667941"/>
                  </a:lnTo>
                  <a:lnTo>
                    <a:pt x="2347913" y="971550"/>
                  </a:lnTo>
                  <a:lnTo>
                    <a:pt x="2032794" y="971550"/>
                  </a:lnTo>
                  <a:lnTo>
                    <a:pt x="2032794" y="667941"/>
                  </a:lnTo>
                  <a:close/>
                  <a:moveTo>
                    <a:pt x="2368153" y="667941"/>
                  </a:moveTo>
                  <a:lnTo>
                    <a:pt x="2683292" y="667941"/>
                  </a:lnTo>
                  <a:lnTo>
                    <a:pt x="2683292" y="971550"/>
                  </a:lnTo>
                  <a:lnTo>
                    <a:pt x="2368153" y="971550"/>
                  </a:lnTo>
                  <a:lnTo>
                    <a:pt x="2368153" y="667941"/>
                  </a:lnTo>
                  <a:close/>
                  <a:moveTo>
                    <a:pt x="2703532" y="667941"/>
                  </a:moveTo>
                  <a:lnTo>
                    <a:pt x="3018760" y="667941"/>
                  </a:lnTo>
                  <a:lnTo>
                    <a:pt x="3018760" y="971550"/>
                  </a:lnTo>
                  <a:lnTo>
                    <a:pt x="2703532" y="971550"/>
                  </a:lnTo>
                  <a:lnTo>
                    <a:pt x="2703532" y="667941"/>
                  </a:lnTo>
                  <a:close/>
                  <a:moveTo>
                    <a:pt x="3039000" y="667941"/>
                  </a:moveTo>
                  <a:lnTo>
                    <a:pt x="3354106" y="667941"/>
                  </a:lnTo>
                  <a:lnTo>
                    <a:pt x="3354106" y="971550"/>
                  </a:lnTo>
                  <a:lnTo>
                    <a:pt x="3039000" y="971550"/>
                  </a:lnTo>
                  <a:lnTo>
                    <a:pt x="3039000" y="667941"/>
                  </a:lnTo>
                  <a:close/>
                  <a:moveTo>
                    <a:pt x="3374347" y="667941"/>
                  </a:moveTo>
                  <a:lnTo>
                    <a:pt x="3689615" y="667941"/>
                  </a:lnTo>
                  <a:lnTo>
                    <a:pt x="3689615" y="971550"/>
                  </a:lnTo>
                  <a:lnTo>
                    <a:pt x="3374347" y="971550"/>
                  </a:lnTo>
                  <a:lnTo>
                    <a:pt x="3374347" y="667941"/>
                  </a:lnTo>
                  <a:close/>
                  <a:moveTo>
                    <a:pt x="3709856" y="667941"/>
                  </a:moveTo>
                  <a:lnTo>
                    <a:pt x="4024962" y="667941"/>
                  </a:lnTo>
                  <a:lnTo>
                    <a:pt x="4024962" y="971550"/>
                  </a:lnTo>
                  <a:lnTo>
                    <a:pt x="3709856" y="971550"/>
                  </a:lnTo>
                  <a:lnTo>
                    <a:pt x="3709856" y="667941"/>
                  </a:lnTo>
                  <a:close/>
                  <a:moveTo>
                    <a:pt x="4045202" y="667941"/>
                  </a:moveTo>
                  <a:lnTo>
                    <a:pt x="4360470" y="667941"/>
                  </a:lnTo>
                  <a:lnTo>
                    <a:pt x="4360470" y="971550"/>
                  </a:lnTo>
                  <a:lnTo>
                    <a:pt x="4045202" y="971550"/>
                  </a:lnTo>
                  <a:lnTo>
                    <a:pt x="4045202" y="667941"/>
                  </a:lnTo>
                  <a:close/>
                  <a:moveTo>
                    <a:pt x="4380711" y="667941"/>
                  </a:moveTo>
                  <a:lnTo>
                    <a:pt x="4695817" y="667941"/>
                  </a:lnTo>
                  <a:lnTo>
                    <a:pt x="4695817" y="971550"/>
                  </a:lnTo>
                  <a:lnTo>
                    <a:pt x="4380711" y="971550"/>
                  </a:lnTo>
                  <a:lnTo>
                    <a:pt x="4380711" y="667941"/>
                  </a:lnTo>
                  <a:close/>
                  <a:moveTo>
                    <a:pt x="20241" y="991791"/>
                  </a:moveTo>
                  <a:lnTo>
                    <a:pt x="335363" y="991791"/>
                  </a:lnTo>
                  <a:lnTo>
                    <a:pt x="335363" y="1295400"/>
                  </a:lnTo>
                  <a:lnTo>
                    <a:pt x="20241" y="1295400"/>
                  </a:lnTo>
                  <a:cubicBezTo>
                    <a:pt x="20241" y="1147915"/>
                    <a:pt x="20241" y="1139272"/>
                    <a:pt x="20241" y="991791"/>
                  </a:cubicBezTo>
                  <a:close/>
                  <a:moveTo>
                    <a:pt x="355603" y="991791"/>
                  </a:moveTo>
                  <a:lnTo>
                    <a:pt x="670851" y="991791"/>
                  </a:lnTo>
                  <a:lnTo>
                    <a:pt x="670851" y="1295400"/>
                  </a:lnTo>
                  <a:lnTo>
                    <a:pt x="355603" y="1295400"/>
                  </a:lnTo>
                  <a:lnTo>
                    <a:pt x="355603" y="991791"/>
                  </a:lnTo>
                  <a:close/>
                  <a:moveTo>
                    <a:pt x="691092" y="991791"/>
                  </a:moveTo>
                  <a:lnTo>
                    <a:pt x="1006214" y="991791"/>
                  </a:lnTo>
                  <a:lnTo>
                    <a:pt x="1006214" y="1295400"/>
                  </a:lnTo>
                  <a:lnTo>
                    <a:pt x="691092" y="1295400"/>
                  </a:lnTo>
                  <a:lnTo>
                    <a:pt x="691092" y="991791"/>
                  </a:lnTo>
                  <a:close/>
                  <a:moveTo>
                    <a:pt x="1026455" y="991791"/>
                  </a:moveTo>
                  <a:lnTo>
                    <a:pt x="1341702" y="991791"/>
                  </a:lnTo>
                  <a:lnTo>
                    <a:pt x="1341702" y="1295400"/>
                  </a:lnTo>
                  <a:lnTo>
                    <a:pt x="1026455" y="1295400"/>
                  </a:lnTo>
                  <a:lnTo>
                    <a:pt x="1026455" y="991791"/>
                  </a:lnTo>
                  <a:close/>
                  <a:moveTo>
                    <a:pt x="1361943" y="991791"/>
                  </a:moveTo>
                  <a:lnTo>
                    <a:pt x="1677065" y="991791"/>
                  </a:lnTo>
                  <a:lnTo>
                    <a:pt x="1677065" y="1295400"/>
                  </a:lnTo>
                  <a:lnTo>
                    <a:pt x="1361943" y="1295400"/>
                  </a:lnTo>
                  <a:lnTo>
                    <a:pt x="1361943" y="991791"/>
                  </a:lnTo>
                  <a:close/>
                  <a:moveTo>
                    <a:pt x="1697306" y="991791"/>
                  </a:moveTo>
                  <a:lnTo>
                    <a:pt x="2012554" y="991791"/>
                  </a:lnTo>
                  <a:lnTo>
                    <a:pt x="2012554" y="1295400"/>
                  </a:lnTo>
                  <a:lnTo>
                    <a:pt x="1697306" y="1295400"/>
                  </a:lnTo>
                  <a:lnTo>
                    <a:pt x="1697306" y="991791"/>
                  </a:lnTo>
                  <a:close/>
                  <a:moveTo>
                    <a:pt x="2032794" y="991791"/>
                  </a:moveTo>
                  <a:lnTo>
                    <a:pt x="2347913" y="991791"/>
                  </a:lnTo>
                  <a:lnTo>
                    <a:pt x="2347913" y="1295400"/>
                  </a:lnTo>
                  <a:lnTo>
                    <a:pt x="2032794" y="1295400"/>
                  </a:lnTo>
                  <a:lnTo>
                    <a:pt x="2032794" y="991791"/>
                  </a:lnTo>
                  <a:close/>
                  <a:moveTo>
                    <a:pt x="2368153" y="991791"/>
                  </a:moveTo>
                  <a:lnTo>
                    <a:pt x="2683292" y="991791"/>
                  </a:lnTo>
                  <a:lnTo>
                    <a:pt x="2683292" y="1295400"/>
                  </a:lnTo>
                  <a:lnTo>
                    <a:pt x="2368153" y="1295400"/>
                  </a:lnTo>
                  <a:lnTo>
                    <a:pt x="2368153" y="991791"/>
                  </a:lnTo>
                  <a:close/>
                  <a:moveTo>
                    <a:pt x="2703532" y="991791"/>
                  </a:moveTo>
                  <a:lnTo>
                    <a:pt x="3018760" y="991791"/>
                  </a:lnTo>
                  <a:lnTo>
                    <a:pt x="3018760" y="1295400"/>
                  </a:lnTo>
                  <a:lnTo>
                    <a:pt x="2703532" y="1295400"/>
                  </a:lnTo>
                  <a:lnTo>
                    <a:pt x="2703532" y="991791"/>
                  </a:lnTo>
                  <a:close/>
                  <a:moveTo>
                    <a:pt x="3039000" y="991791"/>
                  </a:moveTo>
                  <a:lnTo>
                    <a:pt x="3354106" y="991791"/>
                  </a:lnTo>
                  <a:lnTo>
                    <a:pt x="3354106" y="1295400"/>
                  </a:lnTo>
                  <a:lnTo>
                    <a:pt x="3039000" y="1295400"/>
                  </a:lnTo>
                  <a:lnTo>
                    <a:pt x="3039000" y="991791"/>
                  </a:lnTo>
                  <a:close/>
                  <a:moveTo>
                    <a:pt x="3374347" y="991791"/>
                  </a:moveTo>
                  <a:lnTo>
                    <a:pt x="3689615" y="991791"/>
                  </a:lnTo>
                  <a:lnTo>
                    <a:pt x="3689615" y="1295400"/>
                  </a:lnTo>
                  <a:lnTo>
                    <a:pt x="3374347" y="1295400"/>
                  </a:lnTo>
                  <a:lnTo>
                    <a:pt x="3374347" y="991791"/>
                  </a:lnTo>
                  <a:close/>
                  <a:moveTo>
                    <a:pt x="3709856" y="991791"/>
                  </a:moveTo>
                  <a:lnTo>
                    <a:pt x="4024962" y="991791"/>
                  </a:lnTo>
                  <a:lnTo>
                    <a:pt x="4024962" y="1295400"/>
                  </a:lnTo>
                  <a:lnTo>
                    <a:pt x="3709856" y="1295400"/>
                  </a:lnTo>
                  <a:lnTo>
                    <a:pt x="3709856" y="991791"/>
                  </a:lnTo>
                  <a:close/>
                  <a:moveTo>
                    <a:pt x="4045202" y="991791"/>
                  </a:moveTo>
                  <a:lnTo>
                    <a:pt x="4360470" y="991791"/>
                  </a:lnTo>
                  <a:lnTo>
                    <a:pt x="4360470" y="1295400"/>
                  </a:lnTo>
                  <a:lnTo>
                    <a:pt x="4045202" y="1295400"/>
                  </a:lnTo>
                  <a:lnTo>
                    <a:pt x="4045202" y="991791"/>
                  </a:lnTo>
                  <a:close/>
                  <a:moveTo>
                    <a:pt x="4380711" y="991791"/>
                  </a:moveTo>
                  <a:lnTo>
                    <a:pt x="4695817" y="991791"/>
                  </a:lnTo>
                  <a:lnTo>
                    <a:pt x="4695817" y="1295400"/>
                  </a:lnTo>
                  <a:lnTo>
                    <a:pt x="4380711" y="1295400"/>
                  </a:lnTo>
                  <a:lnTo>
                    <a:pt x="4380711" y="991791"/>
                  </a:lnTo>
                  <a:close/>
                  <a:moveTo>
                    <a:pt x="20241" y="1315641"/>
                  </a:moveTo>
                  <a:lnTo>
                    <a:pt x="335363" y="1315641"/>
                  </a:lnTo>
                  <a:lnTo>
                    <a:pt x="335363" y="1619250"/>
                  </a:lnTo>
                  <a:lnTo>
                    <a:pt x="20241" y="1619250"/>
                  </a:lnTo>
                  <a:cubicBezTo>
                    <a:pt x="20241" y="1495418"/>
                    <a:pt x="20241" y="1462361"/>
                    <a:pt x="20241" y="1315641"/>
                  </a:cubicBezTo>
                  <a:close/>
                  <a:moveTo>
                    <a:pt x="355603" y="1315641"/>
                  </a:moveTo>
                  <a:lnTo>
                    <a:pt x="670851" y="1315641"/>
                  </a:lnTo>
                  <a:lnTo>
                    <a:pt x="670851" y="1619250"/>
                  </a:lnTo>
                  <a:lnTo>
                    <a:pt x="355603" y="1619250"/>
                  </a:lnTo>
                  <a:lnTo>
                    <a:pt x="355603" y="1315641"/>
                  </a:lnTo>
                  <a:close/>
                  <a:moveTo>
                    <a:pt x="691092" y="1315641"/>
                  </a:moveTo>
                  <a:lnTo>
                    <a:pt x="1006214" y="1315641"/>
                  </a:lnTo>
                  <a:lnTo>
                    <a:pt x="1006214" y="1619250"/>
                  </a:lnTo>
                  <a:lnTo>
                    <a:pt x="691092" y="1619250"/>
                  </a:lnTo>
                  <a:lnTo>
                    <a:pt x="691092" y="1315641"/>
                  </a:lnTo>
                  <a:close/>
                  <a:moveTo>
                    <a:pt x="1026455" y="1315641"/>
                  </a:moveTo>
                  <a:lnTo>
                    <a:pt x="1341702" y="1315641"/>
                  </a:lnTo>
                  <a:lnTo>
                    <a:pt x="1341702" y="1619250"/>
                  </a:lnTo>
                  <a:lnTo>
                    <a:pt x="1026455" y="1619250"/>
                  </a:lnTo>
                  <a:lnTo>
                    <a:pt x="1026455" y="1315641"/>
                  </a:lnTo>
                  <a:close/>
                  <a:moveTo>
                    <a:pt x="1361943" y="1315641"/>
                  </a:moveTo>
                  <a:lnTo>
                    <a:pt x="1677065" y="1315641"/>
                  </a:lnTo>
                  <a:lnTo>
                    <a:pt x="1677065" y="1619250"/>
                  </a:lnTo>
                  <a:lnTo>
                    <a:pt x="1361943" y="1619250"/>
                  </a:lnTo>
                  <a:lnTo>
                    <a:pt x="1361943" y="1315641"/>
                  </a:lnTo>
                  <a:close/>
                  <a:moveTo>
                    <a:pt x="1697306" y="1315641"/>
                  </a:moveTo>
                  <a:lnTo>
                    <a:pt x="2012554" y="1315641"/>
                  </a:lnTo>
                  <a:lnTo>
                    <a:pt x="2012554" y="1619250"/>
                  </a:lnTo>
                  <a:lnTo>
                    <a:pt x="1697306" y="1619250"/>
                  </a:lnTo>
                  <a:lnTo>
                    <a:pt x="1697306" y="1315641"/>
                  </a:lnTo>
                  <a:close/>
                  <a:moveTo>
                    <a:pt x="2032794" y="1315641"/>
                  </a:moveTo>
                  <a:lnTo>
                    <a:pt x="2347913" y="1315641"/>
                  </a:lnTo>
                  <a:lnTo>
                    <a:pt x="2347913" y="1619250"/>
                  </a:lnTo>
                  <a:lnTo>
                    <a:pt x="2032794" y="1619250"/>
                  </a:lnTo>
                  <a:lnTo>
                    <a:pt x="2032794" y="1315641"/>
                  </a:lnTo>
                  <a:close/>
                  <a:moveTo>
                    <a:pt x="2368153" y="1315641"/>
                  </a:moveTo>
                  <a:lnTo>
                    <a:pt x="2683292" y="1315641"/>
                  </a:lnTo>
                  <a:lnTo>
                    <a:pt x="2683292" y="1619250"/>
                  </a:lnTo>
                  <a:lnTo>
                    <a:pt x="2368153" y="1619250"/>
                  </a:lnTo>
                  <a:lnTo>
                    <a:pt x="2368153" y="1315641"/>
                  </a:lnTo>
                  <a:close/>
                  <a:moveTo>
                    <a:pt x="2703532" y="1315641"/>
                  </a:moveTo>
                  <a:lnTo>
                    <a:pt x="3018760" y="1315641"/>
                  </a:lnTo>
                  <a:lnTo>
                    <a:pt x="3018760" y="1619250"/>
                  </a:lnTo>
                  <a:lnTo>
                    <a:pt x="2703532" y="1619250"/>
                  </a:lnTo>
                  <a:lnTo>
                    <a:pt x="2703532" y="1315641"/>
                  </a:lnTo>
                  <a:close/>
                  <a:moveTo>
                    <a:pt x="3039000" y="1315641"/>
                  </a:moveTo>
                  <a:lnTo>
                    <a:pt x="3354106" y="1315641"/>
                  </a:lnTo>
                  <a:lnTo>
                    <a:pt x="3354106" y="1619250"/>
                  </a:lnTo>
                  <a:lnTo>
                    <a:pt x="3039000" y="1619250"/>
                  </a:lnTo>
                  <a:lnTo>
                    <a:pt x="3039000" y="1315641"/>
                  </a:lnTo>
                  <a:close/>
                  <a:moveTo>
                    <a:pt x="3374347" y="1315641"/>
                  </a:moveTo>
                  <a:lnTo>
                    <a:pt x="3689615" y="1315641"/>
                  </a:lnTo>
                  <a:lnTo>
                    <a:pt x="3689615" y="1619250"/>
                  </a:lnTo>
                  <a:lnTo>
                    <a:pt x="3374347" y="1619250"/>
                  </a:lnTo>
                  <a:lnTo>
                    <a:pt x="3374347" y="1315641"/>
                  </a:lnTo>
                  <a:close/>
                  <a:moveTo>
                    <a:pt x="3709856" y="1315641"/>
                  </a:moveTo>
                  <a:lnTo>
                    <a:pt x="4024962" y="1315641"/>
                  </a:lnTo>
                  <a:lnTo>
                    <a:pt x="4024962" y="1619250"/>
                  </a:lnTo>
                  <a:lnTo>
                    <a:pt x="3709856" y="1619250"/>
                  </a:lnTo>
                  <a:lnTo>
                    <a:pt x="3709856" y="1315641"/>
                  </a:lnTo>
                  <a:close/>
                  <a:moveTo>
                    <a:pt x="4045202" y="1315641"/>
                  </a:moveTo>
                  <a:lnTo>
                    <a:pt x="4360470" y="1315641"/>
                  </a:lnTo>
                  <a:lnTo>
                    <a:pt x="4360470" y="1619250"/>
                  </a:lnTo>
                  <a:lnTo>
                    <a:pt x="4045202" y="1619250"/>
                  </a:lnTo>
                  <a:lnTo>
                    <a:pt x="4045202" y="1315641"/>
                  </a:lnTo>
                  <a:close/>
                  <a:moveTo>
                    <a:pt x="4380711" y="1315641"/>
                  </a:moveTo>
                  <a:lnTo>
                    <a:pt x="4695817" y="1315641"/>
                  </a:lnTo>
                  <a:lnTo>
                    <a:pt x="4695817" y="1619250"/>
                  </a:lnTo>
                  <a:lnTo>
                    <a:pt x="4380711" y="1619250"/>
                  </a:lnTo>
                  <a:lnTo>
                    <a:pt x="4380711" y="1315641"/>
                  </a:lnTo>
                  <a:close/>
                  <a:moveTo>
                    <a:pt x="20241" y="1639491"/>
                  </a:moveTo>
                  <a:lnTo>
                    <a:pt x="335363" y="1639491"/>
                  </a:lnTo>
                  <a:lnTo>
                    <a:pt x="335363" y="1943100"/>
                  </a:lnTo>
                  <a:lnTo>
                    <a:pt x="20241" y="1943100"/>
                  </a:lnTo>
                  <a:cubicBezTo>
                    <a:pt x="20241" y="1867335"/>
                    <a:pt x="20241" y="1761032"/>
                    <a:pt x="20241" y="1639491"/>
                  </a:cubicBezTo>
                  <a:close/>
                  <a:moveTo>
                    <a:pt x="355603" y="1639491"/>
                  </a:moveTo>
                  <a:lnTo>
                    <a:pt x="670851" y="1639491"/>
                  </a:lnTo>
                  <a:lnTo>
                    <a:pt x="670851" y="1943100"/>
                  </a:lnTo>
                  <a:lnTo>
                    <a:pt x="355603" y="1943100"/>
                  </a:lnTo>
                  <a:lnTo>
                    <a:pt x="355603" y="1639491"/>
                  </a:lnTo>
                  <a:close/>
                  <a:moveTo>
                    <a:pt x="691092" y="1639491"/>
                  </a:moveTo>
                  <a:lnTo>
                    <a:pt x="1006214" y="1639491"/>
                  </a:lnTo>
                  <a:lnTo>
                    <a:pt x="1006214" y="1943100"/>
                  </a:lnTo>
                  <a:lnTo>
                    <a:pt x="691092" y="1943100"/>
                  </a:lnTo>
                  <a:lnTo>
                    <a:pt x="691092" y="1639491"/>
                  </a:lnTo>
                  <a:close/>
                  <a:moveTo>
                    <a:pt x="1026455" y="1639491"/>
                  </a:moveTo>
                  <a:lnTo>
                    <a:pt x="1341702" y="1639491"/>
                  </a:lnTo>
                  <a:lnTo>
                    <a:pt x="1341702" y="1943100"/>
                  </a:lnTo>
                  <a:lnTo>
                    <a:pt x="1026455" y="1943100"/>
                  </a:lnTo>
                  <a:lnTo>
                    <a:pt x="1026455" y="1639491"/>
                  </a:lnTo>
                  <a:close/>
                  <a:moveTo>
                    <a:pt x="1361943" y="1639491"/>
                  </a:moveTo>
                  <a:lnTo>
                    <a:pt x="1677065" y="1639491"/>
                  </a:lnTo>
                  <a:lnTo>
                    <a:pt x="1677065" y="1943100"/>
                  </a:lnTo>
                  <a:lnTo>
                    <a:pt x="1361943" y="1943100"/>
                  </a:lnTo>
                  <a:lnTo>
                    <a:pt x="1361943" y="1639491"/>
                  </a:lnTo>
                  <a:close/>
                  <a:moveTo>
                    <a:pt x="1697306" y="1639491"/>
                  </a:moveTo>
                  <a:lnTo>
                    <a:pt x="2012554" y="1639491"/>
                  </a:lnTo>
                  <a:lnTo>
                    <a:pt x="2012554" y="1943100"/>
                  </a:lnTo>
                  <a:lnTo>
                    <a:pt x="1697306" y="1943100"/>
                  </a:lnTo>
                  <a:lnTo>
                    <a:pt x="1697306" y="1639491"/>
                  </a:lnTo>
                  <a:close/>
                  <a:moveTo>
                    <a:pt x="2032794" y="1639491"/>
                  </a:moveTo>
                  <a:lnTo>
                    <a:pt x="2347913" y="1639491"/>
                  </a:lnTo>
                  <a:lnTo>
                    <a:pt x="2347913" y="1943100"/>
                  </a:lnTo>
                  <a:lnTo>
                    <a:pt x="2032794" y="1943100"/>
                  </a:lnTo>
                  <a:lnTo>
                    <a:pt x="2032794" y="1639491"/>
                  </a:lnTo>
                  <a:close/>
                  <a:moveTo>
                    <a:pt x="2368153" y="1639491"/>
                  </a:moveTo>
                  <a:lnTo>
                    <a:pt x="2683292" y="1639491"/>
                  </a:lnTo>
                  <a:lnTo>
                    <a:pt x="2683292" y="1943100"/>
                  </a:lnTo>
                  <a:lnTo>
                    <a:pt x="2368153" y="1943100"/>
                  </a:lnTo>
                  <a:lnTo>
                    <a:pt x="2368153" y="1639491"/>
                  </a:lnTo>
                  <a:close/>
                  <a:moveTo>
                    <a:pt x="2703532" y="1639491"/>
                  </a:moveTo>
                  <a:lnTo>
                    <a:pt x="3018760" y="1639491"/>
                  </a:lnTo>
                  <a:lnTo>
                    <a:pt x="3018760" y="1943100"/>
                  </a:lnTo>
                  <a:lnTo>
                    <a:pt x="2703532" y="1943100"/>
                  </a:lnTo>
                  <a:lnTo>
                    <a:pt x="2703532" y="1639491"/>
                  </a:lnTo>
                  <a:close/>
                  <a:moveTo>
                    <a:pt x="3039000" y="1639491"/>
                  </a:moveTo>
                  <a:lnTo>
                    <a:pt x="3354106" y="1639491"/>
                  </a:lnTo>
                  <a:lnTo>
                    <a:pt x="3354106" y="1943100"/>
                  </a:lnTo>
                  <a:lnTo>
                    <a:pt x="3039000" y="1943100"/>
                  </a:lnTo>
                  <a:lnTo>
                    <a:pt x="3039000" y="1639491"/>
                  </a:lnTo>
                  <a:close/>
                  <a:moveTo>
                    <a:pt x="3374347" y="1639491"/>
                  </a:moveTo>
                  <a:lnTo>
                    <a:pt x="3689615" y="1639491"/>
                  </a:lnTo>
                  <a:lnTo>
                    <a:pt x="3689615" y="1943100"/>
                  </a:lnTo>
                  <a:lnTo>
                    <a:pt x="3374347" y="1943100"/>
                  </a:lnTo>
                  <a:lnTo>
                    <a:pt x="3374347" y="1639491"/>
                  </a:lnTo>
                  <a:close/>
                  <a:moveTo>
                    <a:pt x="3709856" y="1639491"/>
                  </a:moveTo>
                  <a:lnTo>
                    <a:pt x="4024962" y="1639491"/>
                  </a:lnTo>
                  <a:lnTo>
                    <a:pt x="4024962" y="1943100"/>
                  </a:lnTo>
                  <a:lnTo>
                    <a:pt x="3709856" y="1943100"/>
                  </a:lnTo>
                  <a:lnTo>
                    <a:pt x="3709856" y="1639491"/>
                  </a:lnTo>
                  <a:close/>
                  <a:moveTo>
                    <a:pt x="4045202" y="1639491"/>
                  </a:moveTo>
                  <a:lnTo>
                    <a:pt x="4360470" y="1639491"/>
                  </a:lnTo>
                  <a:lnTo>
                    <a:pt x="4360470" y="1943100"/>
                  </a:lnTo>
                  <a:lnTo>
                    <a:pt x="4045202" y="1943100"/>
                  </a:lnTo>
                  <a:lnTo>
                    <a:pt x="4045202" y="1639491"/>
                  </a:lnTo>
                  <a:close/>
                  <a:moveTo>
                    <a:pt x="4380711" y="1639491"/>
                  </a:moveTo>
                  <a:lnTo>
                    <a:pt x="4695817" y="1639491"/>
                  </a:lnTo>
                  <a:lnTo>
                    <a:pt x="4695817" y="1943100"/>
                  </a:lnTo>
                  <a:lnTo>
                    <a:pt x="4380711" y="1943100"/>
                  </a:lnTo>
                  <a:lnTo>
                    <a:pt x="4380711" y="1639491"/>
                  </a:lnTo>
                  <a:close/>
                  <a:moveTo>
                    <a:pt x="20241" y="1963341"/>
                  </a:moveTo>
                  <a:lnTo>
                    <a:pt x="335363" y="1963341"/>
                  </a:lnTo>
                  <a:lnTo>
                    <a:pt x="335363" y="2266950"/>
                  </a:lnTo>
                  <a:lnTo>
                    <a:pt x="20241" y="2266950"/>
                  </a:lnTo>
                  <a:cubicBezTo>
                    <a:pt x="20241" y="2263671"/>
                    <a:pt x="20241" y="2035284"/>
                    <a:pt x="20241" y="1963341"/>
                  </a:cubicBezTo>
                  <a:close/>
                  <a:moveTo>
                    <a:pt x="355603" y="1963341"/>
                  </a:moveTo>
                  <a:lnTo>
                    <a:pt x="670851" y="1963341"/>
                  </a:lnTo>
                  <a:lnTo>
                    <a:pt x="670851" y="2266950"/>
                  </a:lnTo>
                  <a:lnTo>
                    <a:pt x="355603" y="2266950"/>
                  </a:lnTo>
                  <a:lnTo>
                    <a:pt x="355603" y="1963341"/>
                  </a:lnTo>
                  <a:close/>
                  <a:moveTo>
                    <a:pt x="691092" y="1963341"/>
                  </a:moveTo>
                  <a:lnTo>
                    <a:pt x="1006214" y="1963341"/>
                  </a:lnTo>
                  <a:lnTo>
                    <a:pt x="1006214" y="2266950"/>
                  </a:lnTo>
                  <a:lnTo>
                    <a:pt x="691092" y="2266950"/>
                  </a:lnTo>
                  <a:lnTo>
                    <a:pt x="691092" y="1963341"/>
                  </a:lnTo>
                  <a:close/>
                  <a:moveTo>
                    <a:pt x="1026455" y="1963341"/>
                  </a:moveTo>
                  <a:lnTo>
                    <a:pt x="1341702" y="1963341"/>
                  </a:lnTo>
                  <a:lnTo>
                    <a:pt x="1341702" y="2266950"/>
                  </a:lnTo>
                  <a:lnTo>
                    <a:pt x="1026455" y="2266950"/>
                  </a:lnTo>
                  <a:lnTo>
                    <a:pt x="1026455" y="1963341"/>
                  </a:lnTo>
                  <a:close/>
                  <a:moveTo>
                    <a:pt x="1361943" y="1963341"/>
                  </a:moveTo>
                  <a:lnTo>
                    <a:pt x="1677065" y="1963341"/>
                  </a:lnTo>
                  <a:lnTo>
                    <a:pt x="1677065" y="2266950"/>
                  </a:lnTo>
                  <a:lnTo>
                    <a:pt x="1361943" y="2266950"/>
                  </a:lnTo>
                  <a:lnTo>
                    <a:pt x="1361943" y="1963341"/>
                  </a:lnTo>
                  <a:close/>
                  <a:moveTo>
                    <a:pt x="1697306" y="1963341"/>
                  </a:moveTo>
                  <a:lnTo>
                    <a:pt x="2012554" y="1963341"/>
                  </a:lnTo>
                  <a:lnTo>
                    <a:pt x="2012554" y="2266950"/>
                  </a:lnTo>
                  <a:lnTo>
                    <a:pt x="1697306" y="2266950"/>
                  </a:lnTo>
                  <a:lnTo>
                    <a:pt x="1697306" y="1963341"/>
                  </a:lnTo>
                  <a:close/>
                  <a:moveTo>
                    <a:pt x="2032794" y="1963341"/>
                  </a:moveTo>
                  <a:lnTo>
                    <a:pt x="2347913" y="1963341"/>
                  </a:lnTo>
                  <a:lnTo>
                    <a:pt x="2347913" y="2266950"/>
                  </a:lnTo>
                  <a:lnTo>
                    <a:pt x="2032794" y="2266950"/>
                  </a:lnTo>
                  <a:lnTo>
                    <a:pt x="2032794" y="1963341"/>
                  </a:lnTo>
                  <a:close/>
                  <a:moveTo>
                    <a:pt x="2368153" y="1963341"/>
                  </a:moveTo>
                  <a:lnTo>
                    <a:pt x="2683292" y="1963341"/>
                  </a:lnTo>
                  <a:lnTo>
                    <a:pt x="2683292" y="2266950"/>
                  </a:lnTo>
                  <a:lnTo>
                    <a:pt x="2368153" y="2266950"/>
                  </a:lnTo>
                  <a:lnTo>
                    <a:pt x="2368153" y="1963341"/>
                  </a:lnTo>
                  <a:close/>
                  <a:moveTo>
                    <a:pt x="2703532" y="1963341"/>
                  </a:moveTo>
                  <a:lnTo>
                    <a:pt x="3018760" y="1963341"/>
                  </a:lnTo>
                  <a:lnTo>
                    <a:pt x="3018760" y="2266950"/>
                  </a:lnTo>
                  <a:lnTo>
                    <a:pt x="2703532" y="2266950"/>
                  </a:lnTo>
                  <a:lnTo>
                    <a:pt x="2703532" y="1963341"/>
                  </a:lnTo>
                  <a:close/>
                  <a:moveTo>
                    <a:pt x="3039000" y="1963341"/>
                  </a:moveTo>
                  <a:lnTo>
                    <a:pt x="3354106" y="1963341"/>
                  </a:lnTo>
                  <a:lnTo>
                    <a:pt x="3354106" y="2266950"/>
                  </a:lnTo>
                  <a:lnTo>
                    <a:pt x="3039000" y="2266950"/>
                  </a:lnTo>
                  <a:lnTo>
                    <a:pt x="3039000" y="1963341"/>
                  </a:lnTo>
                  <a:close/>
                  <a:moveTo>
                    <a:pt x="3374347" y="1963341"/>
                  </a:moveTo>
                  <a:lnTo>
                    <a:pt x="3689615" y="1963341"/>
                  </a:lnTo>
                  <a:lnTo>
                    <a:pt x="3689615" y="2266950"/>
                  </a:lnTo>
                  <a:lnTo>
                    <a:pt x="3374347" y="2266950"/>
                  </a:lnTo>
                  <a:lnTo>
                    <a:pt x="3374347" y="1963341"/>
                  </a:lnTo>
                  <a:close/>
                  <a:moveTo>
                    <a:pt x="3709856" y="1963341"/>
                  </a:moveTo>
                  <a:lnTo>
                    <a:pt x="4024962" y="1963341"/>
                  </a:lnTo>
                  <a:lnTo>
                    <a:pt x="4024962" y="2266950"/>
                  </a:lnTo>
                  <a:lnTo>
                    <a:pt x="3709856" y="2266950"/>
                  </a:lnTo>
                  <a:lnTo>
                    <a:pt x="3709856" y="1963341"/>
                  </a:lnTo>
                  <a:close/>
                  <a:moveTo>
                    <a:pt x="4045202" y="1963341"/>
                  </a:moveTo>
                  <a:lnTo>
                    <a:pt x="4360470" y="1963341"/>
                  </a:lnTo>
                  <a:lnTo>
                    <a:pt x="4360470" y="2266950"/>
                  </a:lnTo>
                  <a:lnTo>
                    <a:pt x="4045202" y="2266950"/>
                  </a:lnTo>
                  <a:lnTo>
                    <a:pt x="4045202" y="1963341"/>
                  </a:lnTo>
                  <a:close/>
                  <a:moveTo>
                    <a:pt x="4380711" y="1963341"/>
                  </a:moveTo>
                  <a:lnTo>
                    <a:pt x="4695817" y="1963341"/>
                  </a:lnTo>
                  <a:lnTo>
                    <a:pt x="4695817" y="2266950"/>
                  </a:lnTo>
                  <a:lnTo>
                    <a:pt x="4380711" y="2266950"/>
                  </a:lnTo>
                  <a:lnTo>
                    <a:pt x="4380711" y="1963341"/>
                  </a:lnTo>
                  <a:close/>
                </a:path>
              </a:pathLst>
            </a:custGeom>
            <a:solidFill>
              <a:srgbClr val="FFFFFF">
                <a:alpha val="1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6"/>
          <p:cNvSpPr/>
          <p:nvPr/>
        </p:nvSpPr>
        <p:spPr>
          <a:xfrm>
            <a:off x="428625" y="862550"/>
            <a:ext cx="11581500" cy="6087200"/>
          </a:xfrm>
          <a:custGeom>
            <a:avLst/>
            <a:gdLst/>
            <a:ahLst/>
            <a:cxnLst/>
            <a:rect l="l" t="t" r="r" b="b"/>
            <a:pathLst>
              <a:path w="463260" h="243488" extrusionOk="0">
                <a:moveTo>
                  <a:pt x="21197" y="31311"/>
                </a:moveTo>
                <a:lnTo>
                  <a:pt x="0" y="186964"/>
                </a:lnTo>
                <a:lnTo>
                  <a:pt x="436382" y="243488"/>
                </a:lnTo>
                <a:lnTo>
                  <a:pt x="463260" y="34784"/>
                </a:lnTo>
                <a:lnTo>
                  <a:pt x="18459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899" name="Google Shape;899;p16"/>
          <p:cNvGrpSpPr/>
          <p:nvPr/>
        </p:nvGrpSpPr>
        <p:grpSpPr>
          <a:xfrm rot="-595457">
            <a:off x="-995770" y="1206308"/>
            <a:ext cx="7169669" cy="787468"/>
            <a:chOff x="3136100" y="-874075"/>
            <a:chExt cx="12468900" cy="1369500"/>
          </a:xfrm>
        </p:grpSpPr>
        <p:sp>
          <p:nvSpPr>
            <p:cNvPr id="900" name="Google Shape;900;p16"/>
            <p:cNvSpPr/>
            <p:nvPr/>
          </p:nvSpPr>
          <p:spPr>
            <a:xfrm rot="5400000">
              <a:off x="8685800" y="-6423775"/>
              <a:ext cx="1369500" cy="1246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16"/>
            <p:cNvGrpSpPr/>
            <p:nvPr/>
          </p:nvGrpSpPr>
          <p:grpSpPr>
            <a:xfrm>
              <a:off x="3377154" y="-873859"/>
              <a:ext cx="11987629" cy="607059"/>
              <a:chOff x="5098925" y="2324015"/>
              <a:chExt cx="5636728" cy="447617"/>
            </a:xfrm>
          </p:grpSpPr>
          <p:sp>
            <p:nvSpPr>
              <p:cNvPr id="902" name="Google Shape;902;p16"/>
              <p:cNvSpPr/>
              <p:nvPr/>
            </p:nvSpPr>
            <p:spPr>
              <a:xfrm rot="5386999" flipH="1">
                <a:off x="4882306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6"/>
              <p:cNvSpPr/>
              <p:nvPr/>
            </p:nvSpPr>
            <p:spPr>
              <a:xfrm rot="5386992" flipH="1">
                <a:off x="5151001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6"/>
              <p:cNvSpPr/>
              <p:nvPr/>
            </p:nvSpPr>
            <p:spPr>
              <a:xfrm rot="5379829" flipH="1">
                <a:off x="511424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6"/>
              <p:cNvSpPr/>
              <p:nvPr/>
            </p:nvSpPr>
            <p:spPr>
              <a:xfrm rot="5379829" flipH="1">
                <a:off x="526723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6"/>
              <p:cNvSpPr/>
              <p:nvPr/>
            </p:nvSpPr>
            <p:spPr>
              <a:xfrm rot="5371047" flipH="1">
                <a:off x="5263968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6"/>
              <p:cNvSpPr/>
              <p:nvPr/>
            </p:nvSpPr>
            <p:spPr>
              <a:xfrm rot="5386999" flipH="1">
                <a:off x="5507421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6"/>
              <p:cNvSpPr/>
              <p:nvPr/>
            </p:nvSpPr>
            <p:spPr>
              <a:xfrm rot="5386992" flipH="1">
                <a:off x="5462746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6"/>
              <p:cNvSpPr/>
              <p:nvPr/>
            </p:nvSpPr>
            <p:spPr>
              <a:xfrm rot="5379829" flipH="1">
                <a:off x="5425991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6"/>
              <p:cNvSpPr/>
              <p:nvPr/>
            </p:nvSpPr>
            <p:spPr>
              <a:xfrm rot="5379829" flipH="1">
                <a:off x="5578975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6"/>
              <p:cNvSpPr/>
              <p:nvPr/>
            </p:nvSpPr>
            <p:spPr>
              <a:xfrm rot="5386992" flipH="1">
                <a:off x="5775685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6"/>
              <p:cNvSpPr/>
              <p:nvPr/>
            </p:nvSpPr>
            <p:spPr>
              <a:xfrm rot="5379829" flipH="1">
                <a:off x="573893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6"/>
              <p:cNvSpPr/>
              <p:nvPr/>
            </p:nvSpPr>
            <p:spPr>
              <a:xfrm rot="5379829" flipH="1">
                <a:off x="589191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6"/>
              <p:cNvSpPr/>
              <p:nvPr/>
            </p:nvSpPr>
            <p:spPr>
              <a:xfrm rot="5371047" flipH="1">
                <a:off x="5888652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6"/>
              <p:cNvSpPr/>
              <p:nvPr/>
            </p:nvSpPr>
            <p:spPr>
              <a:xfrm rot="5386999" flipH="1">
                <a:off x="6132105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 rot="5386992" flipH="1">
                <a:off x="6087430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6"/>
              <p:cNvSpPr/>
              <p:nvPr/>
            </p:nvSpPr>
            <p:spPr>
              <a:xfrm rot="5379829" flipH="1">
                <a:off x="6050675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6"/>
              <p:cNvSpPr/>
              <p:nvPr/>
            </p:nvSpPr>
            <p:spPr>
              <a:xfrm rot="5379829" flipH="1">
                <a:off x="6203659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6"/>
              <p:cNvSpPr/>
              <p:nvPr/>
            </p:nvSpPr>
            <p:spPr>
              <a:xfrm rot="5386992" flipH="1">
                <a:off x="6400369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6"/>
              <p:cNvSpPr/>
              <p:nvPr/>
            </p:nvSpPr>
            <p:spPr>
              <a:xfrm rot="5379829" flipH="1">
                <a:off x="636361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6"/>
              <p:cNvSpPr/>
              <p:nvPr/>
            </p:nvSpPr>
            <p:spPr>
              <a:xfrm rot="5379829" flipH="1">
                <a:off x="651659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6"/>
              <p:cNvSpPr/>
              <p:nvPr/>
            </p:nvSpPr>
            <p:spPr>
              <a:xfrm rot="5371047" flipH="1">
                <a:off x="6513336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6"/>
              <p:cNvSpPr/>
              <p:nvPr/>
            </p:nvSpPr>
            <p:spPr>
              <a:xfrm rot="5386999" flipH="1">
                <a:off x="6756789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6"/>
              <p:cNvSpPr/>
              <p:nvPr/>
            </p:nvSpPr>
            <p:spPr>
              <a:xfrm rot="5386992" flipH="1">
                <a:off x="6712114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 rot="5379829" flipH="1">
                <a:off x="6675359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6"/>
              <p:cNvSpPr/>
              <p:nvPr/>
            </p:nvSpPr>
            <p:spPr>
              <a:xfrm rot="5379829" flipH="1">
                <a:off x="682834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 rot="5386992" flipH="1">
                <a:off x="7025053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 rot="5379829" flipH="1">
                <a:off x="698829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 rot="5379829" flipH="1">
                <a:off x="714128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 rot="5371047" flipH="1">
                <a:off x="7138020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 rot="5386999" flipH="1">
                <a:off x="7381472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6"/>
              <p:cNvSpPr/>
              <p:nvPr/>
            </p:nvSpPr>
            <p:spPr>
              <a:xfrm rot="5386992" flipH="1">
                <a:off x="7336798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 rot="5379829" flipH="1">
                <a:off x="730004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 rot="5379829" flipH="1">
                <a:off x="7453027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 rot="5386992" flipH="1">
                <a:off x="7649737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 rot="5379829" flipH="1">
                <a:off x="761298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 rot="5379829" flipH="1">
                <a:off x="776596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6"/>
              <p:cNvSpPr/>
              <p:nvPr/>
            </p:nvSpPr>
            <p:spPr>
              <a:xfrm rot="5371047" flipH="1">
                <a:off x="7762704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6"/>
              <p:cNvSpPr/>
              <p:nvPr/>
            </p:nvSpPr>
            <p:spPr>
              <a:xfrm rot="5386999" flipH="1">
                <a:off x="8006156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 rot="5386992" flipH="1">
                <a:off x="7961481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6"/>
              <p:cNvSpPr/>
              <p:nvPr/>
            </p:nvSpPr>
            <p:spPr>
              <a:xfrm rot="5379829" flipH="1">
                <a:off x="7924727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 rot="5379829" flipH="1">
                <a:off x="8077711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 rot="5386992" flipH="1">
                <a:off x="8274420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6"/>
              <p:cNvSpPr/>
              <p:nvPr/>
            </p:nvSpPr>
            <p:spPr>
              <a:xfrm rot="5379829" flipH="1">
                <a:off x="823766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 rot="5379829" flipH="1">
                <a:off x="839065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 rot="5371047" flipH="1">
                <a:off x="8387387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6"/>
              <p:cNvSpPr/>
              <p:nvPr/>
            </p:nvSpPr>
            <p:spPr>
              <a:xfrm rot="5386999" flipH="1">
                <a:off x="8630840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 rot="5386992" flipH="1">
                <a:off x="8586165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 rot="5379829" flipH="1">
                <a:off x="8549411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 rot="5379829" flipH="1">
                <a:off x="8702395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 rot="5386992" flipH="1">
                <a:off x="8899104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 rot="5379829" flipH="1">
                <a:off x="8862350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 rot="5379829" flipH="1">
                <a:off x="901533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 rot="5371047" flipH="1">
                <a:off x="9012071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6"/>
              <p:cNvSpPr/>
              <p:nvPr/>
            </p:nvSpPr>
            <p:spPr>
              <a:xfrm rot="5386999" flipH="1">
                <a:off x="9255524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6"/>
              <p:cNvSpPr/>
              <p:nvPr/>
            </p:nvSpPr>
            <p:spPr>
              <a:xfrm rot="5386992" flipH="1">
                <a:off x="9210849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6"/>
              <p:cNvSpPr/>
              <p:nvPr/>
            </p:nvSpPr>
            <p:spPr>
              <a:xfrm rot="5379829" flipH="1">
                <a:off x="9174094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6"/>
              <p:cNvSpPr/>
              <p:nvPr/>
            </p:nvSpPr>
            <p:spPr>
              <a:xfrm rot="5379829" flipH="1">
                <a:off x="9327079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6"/>
              <p:cNvSpPr/>
              <p:nvPr/>
            </p:nvSpPr>
            <p:spPr>
              <a:xfrm rot="5386992" flipH="1">
                <a:off x="9523788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6"/>
              <p:cNvSpPr/>
              <p:nvPr/>
            </p:nvSpPr>
            <p:spPr>
              <a:xfrm rot="5379829" flipH="1">
                <a:off x="948703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 rot="5379829" flipH="1">
                <a:off x="964001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6"/>
              <p:cNvSpPr/>
              <p:nvPr/>
            </p:nvSpPr>
            <p:spPr>
              <a:xfrm rot="5371047" flipH="1">
                <a:off x="9636755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6"/>
              <p:cNvSpPr/>
              <p:nvPr/>
            </p:nvSpPr>
            <p:spPr>
              <a:xfrm rot="5386999" flipH="1">
                <a:off x="9880208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6"/>
              <p:cNvSpPr/>
              <p:nvPr/>
            </p:nvSpPr>
            <p:spPr>
              <a:xfrm rot="5386992" flipH="1">
                <a:off x="9835533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6"/>
              <p:cNvSpPr/>
              <p:nvPr/>
            </p:nvSpPr>
            <p:spPr>
              <a:xfrm rot="5379829" flipH="1">
                <a:off x="9798778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6"/>
              <p:cNvSpPr/>
              <p:nvPr/>
            </p:nvSpPr>
            <p:spPr>
              <a:xfrm rot="5379829" flipH="1">
                <a:off x="9951763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6"/>
              <p:cNvSpPr/>
              <p:nvPr/>
            </p:nvSpPr>
            <p:spPr>
              <a:xfrm rot="5386992" flipH="1">
                <a:off x="10148472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6"/>
              <p:cNvSpPr/>
              <p:nvPr/>
            </p:nvSpPr>
            <p:spPr>
              <a:xfrm rot="5379829" flipH="1">
                <a:off x="10111717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6"/>
              <p:cNvSpPr/>
              <p:nvPr/>
            </p:nvSpPr>
            <p:spPr>
              <a:xfrm rot="5379829" flipH="1">
                <a:off x="1026470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6"/>
              <p:cNvSpPr/>
              <p:nvPr/>
            </p:nvSpPr>
            <p:spPr>
              <a:xfrm rot="5371047" flipH="1">
                <a:off x="10261439" y="2473682"/>
                <a:ext cx="309602" cy="10341"/>
              </a:xfrm>
              <a:custGeom>
                <a:avLst/>
                <a:gdLst/>
                <a:ahLst/>
                <a:cxnLst/>
                <a:rect l="l" t="t" r="r" b="b"/>
                <a:pathLst>
                  <a:path w="69532" h="3048" extrusionOk="0">
                    <a:moveTo>
                      <a:pt x="-227" y="-9"/>
                    </a:moveTo>
                    <a:lnTo>
                      <a:pt x="69306" y="-9"/>
                    </a:lnTo>
                    <a:lnTo>
                      <a:pt x="69306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6"/>
              <p:cNvSpPr/>
              <p:nvPr/>
            </p:nvSpPr>
            <p:spPr>
              <a:xfrm rot="5386999" flipH="1">
                <a:off x="10504892" y="2541597"/>
                <a:ext cx="447381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96678" h="6000" extrusionOk="0">
                    <a:moveTo>
                      <a:pt x="-227" y="-9"/>
                    </a:moveTo>
                    <a:lnTo>
                      <a:pt x="96452" y="-9"/>
                    </a:lnTo>
                    <a:lnTo>
                      <a:pt x="96452" y="5991"/>
                    </a:lnTo>
                    <a:lnTo>
                      <a:pt x="-227" y="5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6"/>
              <p:cNvSpPr/>
              <p:nvPr/>
            </p:nvSpPr>
            <p:spPr>
              <a:xfrm rot="5386992" flipH="1">
                <a:off x="10460217" y="2432808"/>
                <a:ext cx="223791" cy="6326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6"/>
              <p:cNvSpPr/>
              <p:nvPr/>
            </p:nvSpPr>
            <p:spPr>
              <a:xfrm rot="5379829" flipH="1">
                <a:off x="10423462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6"/>
              <p:cNvSpPr/>
              <p:nvPr/>
            </p:nvSpPr>
            <p:spPr>
              <a:xfrm rot="5379829" flipH="1">
                <a:off x="10576446" y="2393047"/>
                <a:ext cx="144317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3048" extrusionOk="0">
                    <a:moveTo>
                      <a:pt x="-227" y="-9"/>
                    </a:moveTo>
                    <a:lnTo>
                      <a:pt x="48160" y="-9"/>
                    </a:lnTo>
                    <a:lnTo>
                      <a:pt x="48160" y="3039"/>
                    </a:lnTo>
                    <a:lnTo>
                      <a:pt x="-227" y="30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5" name="Google Shape;975;p16"/>
          <p:cNvSpPr/>
          <p:nvPr/>
        </p:nvSpPr>
        <p:spPr>
          <a:xfrm>
            <a:off x="731263" y="6"/>
            <a:ext cx="4559021" cy="1400465"/>
          </a:xfrm>
          <a:custGeom>
            <a:avLst/>
            <a:gdLst/>
            <a:ahLst/>
            <a:cxnLst/>
            <a:rect l="l" t="t" r="r" b="b"/>
            <a:pathLst>
              <a:path w="120953" h="37155" extrusionOk="0">
                <a:moveTo>
                  <a:pt x="5929" y="0"/>
                </a:moveTo>
                <a:lnTo>
                  <a:pt x="0" y="37155"/>
                </a:lnTo>
                <a:lnTo>
                  <a:pt x="120953" y="150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976" name="Google Shape;976;p16"/>
          <p:cNvGrpSpPr/>
          <p:nvPr/>
        </p:nvGrpSpPr>
        <p:grpSpPr>
          <a:xfrm rot="-3446357">
            <a:off x="7434831" y="-533126"/>
            <a:ext cx="3560790" cy="4053394"/>
            <a:chOff x="4345069" y="2112013"/>
            <a:chExt cx="3312119" cy="3770322"/>
          </a:xfrm>
        </p:grpSpPr>
        <p:sp>
          <p:nvSpPr>
            <p:cNvPr id="977" name="Google Shape;977;p16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983" name="Google Shape;983;p16"/>
          <p:cNvSpPr txBox="1">
            <a:spLocks noGrp="1"/>
          </p:cNvSpPr>
          <p:nvPr>
            <p:ph type="title"/>
          </p:nvPr>
        </p:nvSpPr>
        <p:spPr>
          <a:xfrm rot="449501">
            <a:off x="2215667" y="1923720"/>
            <a:ext cx="8495015" cy="36397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5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subTitle" idx="1"/>
          </p:nvPr>
        </p:nvSpPr>
        <p:spPr>
          <a:xfrm rot="449356">
            <a:off x="1919058" y="5579602"/>
            <a:ext cx="8504651" cy="5658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veat Brush"/>
              <a:buNone/>
              <a:defRPr sz="5000" b="1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●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1pPr>
            <a:lvl2pPr marL="914400" lvl="1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○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2pPr>
            <a:lvl3pPr marL="1371600" lvl="2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■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3pPr>
            <a:lvl4pPr marL="1828800" lvl="3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●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4pPr>
            <a:lvl5pPr marL="2286000" lvl="4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○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5pPr>
            <a:lvl6pPr marL="2743200" lvl="5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■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6pPr>
            <a:lvl7pPr marL="3200400" lvl="6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●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7pPr>
            <a:lvl8pPr marL="3657600" lvl="7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○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 SemiBold"/>
              <a:buChar char="■"/>
              <a:defRPr sz="3000">
                <a:solidFill>
                  <a:schemeClr val="lt2"/>
                </a:solidFill>
                <a:latin typeface="Caveat SemiBold"/>
                <a:ea typeface="Caveat SemiBold"/>
                <a:cs typeface="Caveat SemiBold"/>
                <a:sym typeface="Caveat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9" r:id="rId5"/>
    <p:sldLayoutId id="2147483662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2"/>
          <p:cNvSpPr txBox="1">
            <a:spLocks noGrp="1"/>
          </p:cNvSpPr>
          <p:nvPr>
            <p:ph type="ctrTitle"/>
          </p:nvPr>
        </p:nvSpPr>
        <p:spPr>
          <a:xfrm>
            <a:off x="2190750" y="1396062"/>
            <a:ext cx="7810500" cy="360117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Мастер-класс</a:t>
            </a: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художественному творчеству как </a:t>
            </a: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эффективная форма </a:t>
            </a: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профориентационной работы</a:t>
            </a:r>
            <a:b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0" name="Google Shape;1150;p22"/>
          <p:cNvSpPr txBox="1">
            <a:spLocks noGrp="1"/>
          </p:cNvSpPr>
          <p:nvPr>
            <p:ph type="subTitle" idx="1"/>
          </p:nvPr>
        </p:nvSpPr>
        <p:spPr>
          <a:xfrm>
            <a:off x="2190750" y="4006633"/>
            <a:ext cx="7810500" cy="7607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ГБОУ СОШ №4 г.о. Чапаевск </a:t>
            </a:r>
          </a:p>
          <a:p>
            <a:pPr marL="0" lvl="0" indent="0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Самарской области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279400" y="101601"/>
            <a:ext cx="9372600" cy="107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Мастер-класс как форма профориентационной работы </a:t>
            </a:r>
            <a:endParaRPr sz="32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812800" y="1079500"/>
            <a:ext cx="9321800" cy="546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10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 на помощь в профессиональном самоопределении, расширение знаний о мире профессий и формирование интереса к трудовой деятельности. </a:t>
            </a:r>
          </a:p>
          <a:p>
            <a:r>
              <a:rPr lang="ru-RU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мастер-класса по профориентации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создание условий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для раскрытия способностей участников,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помощь в адаптации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 системе профессионального обучения и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самоопределении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8100" indent="0">
              <a:buNone/>
            </a:pPr>
            <a:r>
              <a:rPr lang="ru-RU" sz="22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</a:t>
            </a:r>
          </a:p>
          <a:p>
            <a:pPr lvl="0"/>
            <a:r>
              <a:rPr lang="ru-RU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Образовательные: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ознакомить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участников с существующими профессиями, показать важность созидательного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труда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Развивающие: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ормировать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трудовые и коммуникативные навыки работы в группе, развивать интеллектуальные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умения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ru-RU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Воспитательные: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рививать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навыки культуры поведения, творческого самовыражения, воспитывать уважительное отношение к</a:t>
            </a:r>
          </a:p>
          <a:p>
            <a:pPr lvl="0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труду и людям различных </a:t>
            </a: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профессий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635000" y="673101"/>
            <a:ext cx="10183300" cy="73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мастер-класса</a:t>
            </a:r>
            <a:endParaRPr sz="36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1373700" y="1646326"/>
            <a:ext cx="9444600" cy="46548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Вступительная часть 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Основная демонстрационная часть 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Разделение на группы (при необходимости)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Выполнение заданий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Обсуждение мастер-класса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Подведение итогов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5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43"/>
          <p:cNvSpPr txBox="1">
            <a:spLocks noGrp="1"/>
          </p:cNvSpPr>
          <p:nvPr>
            <p:ph type="title"/>
          </p:nvPr>
        </p:nvSpPr>
        <p:spPr>
          <a:xfrm>
            <a:off x="1752600" y="674650"/>
            <a:ext cx="834375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Художественное творчество может играть важную роль в профориентации</a:t>
            </a:r>
            <a:endParaRPr sz="3600" dirty="0"/>
          </a:p>
        </p:txBody>
      </p:sp>
      <p:sp>
        <p:nvSpPr>
          <p:cNvPr id="1967" name="Google Shape;1967;p43"/>
          <p:cNvSpPr txBox="1">
            <a:spLocks noGrp="1"/>
          </p:cNvSpPr>
          <p:nvPr>
            <p:ph type="body" idx="1"/>
          </p:nvPr>
        </p:nvSpPr>
        <p:spPr>
          <a:xfrm>
            <a:off x="1435100" y="2387600"/>
            <a:ext cx="10756900" cy="313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SzPts val="605"/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помогает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школьникам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осознать</a:t>
            </a:r>
          </a:p>
          <a:p>
            <a:pPr marL="0" indent="0">
              <a:lnSpc>
                <a:spcPct val="150000"/>
              </a:lnSpc>
              <a:buSzPts val="605"/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личностные особенности, склонности и способности,</a:t>
            </a:r>
          </a:p>
          <a:p>
            <a:pPr marL="0" indent="0">
              <a:lnSpc>
                <a:spcPct val="150000"/>
              </a:lnSpc>
              <a:buSzPts val="605"/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направить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профессиональных интересов  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00" dirty="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body" idx="1"/>
          </p:nvPr>
        </p:nvSpPr>
        <p:spPr>
          <a:xfrm>
            <a:off x="1333500" y="533400"/>
            <a:ext cx="10198100" cy="51159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 algn="ctr">
              <a:buNone/>
            </a:pP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проведения занятий по художественному творчеству в профориентации используются:</a:t>
            </a:r>
          </a:p>
          <a:p>
            <a:pPr marL="107950" indent="0" algn="ctr">
              <a:buNone/>
            </a:pPr>
            <a:endParaRPr lang="ru-RU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Электронные образовательные ресурсы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Встречи с представителями разных профессий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Встречи в мастерских художников, графиков, дизайнеров</a:t>
            </a:r>
            <a:endParaRPr sz="3200" dirty="0">
              <a:latin typeface="Calibri" panose="020F0502020204030204" pitchFamily="34" charset="0"/>
              <a:ea typeface="Caveat Brush"/>
              <a:cs typeface="Calibri" panose="020F0502020204030204" pitchFamily="34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27347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431800" y="838200"/>
            <a:ext cx="8775700" cy="14304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использования художественного творчества в профориентации:</a:t>
            </a:r>
            <a:br>
              <a:rPr lang="ru-RU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1373700" y="2268627"/>
            <a:ext cx="9444600" cy="323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Выполнение конкурсных работ 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нетрадиционных форм уроков</a:t>
            </a:r>
          </a:p>
          <a:p>
            <a:pPr lvl="0">
              <a:lnSpc>
                <a:spcPct val="150000"/>
              </a:lnSpc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Творческие встречи </a:t>
            </a:r>
          </a:p>
          <a:p>
            <a:pPr lvl="0">
              <a:lnSpc>
                <a:spcPct val="150000"/>
              </a:lnSpc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Мастер-классы</a:t>
            </a:r>
          </a:p>
        </p:txBody>
      </p:sp>
    </p:spTree>
    <p:extLst>
      <p:ext uri="{BB962C8B-B14F-4D97-AF65-F5344CB8AC3E}">
        <p14:creationId xmlns:p14="http://schemas.microsoft.com/office/powerpoint/2010/main" val="21138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1156" name="Google Shape;1156;p23"/>
          <p:cNvSpPr txBox="1">
            <a:spLocks noGrp="1"/>
          </p:cNvSpPr>
          <p:nvPr>
            <p:ph type="title"/>
          </p:nvPr>
        </p:nvSpPr>
        <p:spPr>
          <a:xfrm>
            <a:off x="1185913" y="1898229"/>
            <a:ext cx="5828100" cy="342309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  <p:sp>
        <p:nvSpPr>
          <p:cNvPr id="1157" name="Google Shape;1157;p23"/>
          <p:cNvSpPr txBox="1">
            <a:spLocks noGrp="1"/>
          </p:cNvSpPr>
          <p:nvPr>
            <p:ph type="body" idx="1"/>
          </p:nvPr>
        </p:nvSpPr>
        <p:spPr>
          <a:xfrm>
            <a:off x="673100" y="1697332"/>
            <a:ext cx="6340913" cy="13633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ru-RU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Мастер-класс по художественному творчеству</a:t>
            </a:r>
            <a:br>
              <a:rPr lang="ru-RU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Выставка «Самара»</a:t>
            </a:r>
            <a:br>
              <a:rPr lang="ru-RU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ноября 2024г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54">
            <a:off x="6599161" y="2179095"/>
            <a:ext cx="5231301" cy="39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1156" name="Google Shape;1156;p23"/>
          <p:cNvSpPr txBox="1">
            <a:spLocks noGrp="1"/>
          </p:cNvSpPr>
          <p:nvPr>
            <p:ph type="title"/>
          </p:nvPr>
        </p:nvSpPr>
        <p:spPr>
          <a:xfrm>
            <a:off x="791430" y="2122478"/>
            <a:ext cx="5828100" cy="39571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мастер-класса по художественному творчеству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3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повышение профессионального уровня участников, обмен передовым опытом, расширение кругозора и приобщение к новейшим областям </a:t>
            </a:r>
            <a:r>
              <a:rPr lang="ru-RU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знания </a:t>
            </a:r>
            <a:r>
              <a:rPr lang="ru-RU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813">
            <a:off x="7422432" y="507149"/>
            <a:ext cx="3215201" cy="2411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563">
            <a:off x="8486927" y="2417831"/>
            <a:ext cx="3231178" cy="2423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602">
            <a:off x="6257077" y="3907603"/>
            <a:ext cx="3304129" cy="247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52400" y="502253"/>
            <a:ext cx="1075959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</a:t>
            </a:r>
            <a:r>
              <a:rPr lang="ru-RU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3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7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Образовательная</a:t>
            </a:r>
            <a:r>
              <a:rPr lang="ru-RU" sz="27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познакомить с приёмами  техники силуэтного вырезания; </a:t>
            </a:r>
          </a:p>
          <a:p>
            <a:r>
              <a:rPr lang="ru-RU" sz="2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7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Развивающие</a:t>
            </a:r>
            <a:r>
              <a:rPr lang="ru-RU" sz="27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развивать мелкую моторику, </a:t>
            </a:r>
            <a:r>
              <a:rPr lang="ru-RU" sz="27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цветовосприятие</a:t>
            </a: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образное мышление;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способствовать проявлению индивидуальности и фантазии в </a:t>
            </a:r>
            <a:r>
              <a:rPr lang="ru-RU" sz="27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работе</a:t>
            </a: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7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r>
              <a:rPr lang="ru-RU" sz="27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7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Воспитательные</a:t>
            </a:r>
            <a:r>
              <a:rPr lang="ru-RU" sz="27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7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воспитывать интерес к искусству, уважение к труду других участников;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формировать навыки аккуратности и ответственности за </a:t>
            </a:r>
            <a:r>
              <a:rPr lang="ru-RU" sz="27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</a:t>
            </a:r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0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Рисунок 1"/>
          <p:cNvSpPr>
            <a:spLocks noGrp="1"/>
          </p:cNvSpPr>
          <p:nvPr>
            <p:ph type="pic" idx="2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546101" y="1435101"/>
            <a:ext cx="7454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Теоретический блок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Прохождение диагностики «Способности к творчеству»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Обработка результатов (сами участники)</a:t>
            </a:r>
          </a:p>
          <a:p>
            <a:endParaRPr lang="ru-RU" sz="36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017">
            <a:off x="6876854" y="2133560"/>
            <a:ext cx="4528416" cy="34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4200" y="2239133"/>
            <a:ext cx="67944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«Может ли это стать хобби сейчас? Может ли это стать профессией в будущем?»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Беседа (обсуждение) «Профессии, связанные с художественным творчеством»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каких учебных заведениях этому можно научиться?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5381" y="1611404"/>
            <a:ext cx="5433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Теоретический блок</a:t>
            </a: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 b="66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5"/>
          <p:cNvSpPr/>
          <p:nvPr/>
        </p:nvSpPr>
        <p:spPr>
          <a:xfrm>
            <a:off x="1230900" y="1035764"/>
            <a:ext cx="1290708" cy="11601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Caveat Brush"/>
              </a:rPr>
              <a:t>01</a:t>
            </a:r>
          </a:p>
        </p:txBody>
      </p:sp>
      <p:grpSp>
        <p:nvGrpSpPr>
          <p:cNvPr id="1214" name="Google Shape;1214;p25"/>
          <p:cNvGrpSpPr/>
          <p:nvPr/>
        </p:nvGrpSpPr>
        <p:grpSpPr>
          <a:xfrm rot="5974174">
            <a:off x="10372868" y="4496621"/>
            <a:ext cx="3023982" cy="3467187"/>
            <a:chOff x="4584582" y="-1071853"/>
            <a:chExt cx="1990190" cy="2281879"/>
          </a:xfrm>
        </p:grpSpPr>
        <p:sp>
          <p:nvSpPr>
            <p:cNvPr id="1215" name="Google Shape;1215;p25"/>
            <p:cNvSpPr/>
            <p:nvPr/>
          </p:nvSpPr>
          <p:spPr>
            <a:xfrm>
              <a:off x="4584582" y="803714"/>
              <a:ext cx="400440" cy="406312"/>
            </a:xfrm>
            <a:custGeom>
              <a:avLst/>
              <a:gdLst/>
              <a:ahLst/>
              <a:cxnLst/>
              <a:rect l="l" t="t" r="r" b="b"/>
              <a:pathLst>
                <a:path w="400440" h="406312" extrusionOk="0">
                  <a:moveTo>
                    <a:pt x="201596" y="0"/>
                  </a:moveTo>
                  <a:cubicBezTo>
                    <a:pt x="201596" y="0"/>
                    <a:pt x="144194" y="48926"/>
                    <a:pt x="102498" y="92564"/>
                  </a:cubicBezTo>
                  <a:cubicBezTo>
                    <a:pt x="60803" y="136203"/>
                    <a:pt x="0" y="207985"/>
                    <a:pt x="0" y="207985"/>
                  </a:cubicBezTo>
                  <a:cubicBezTo>
                    <a:pt x="0" y="207985"/>
                    <a:pt x="38093" y="196626"/>
                    <a:pt x="38862" y="202333"/>
                  </a:cubicBezTo>
                  <a:cubicBezTo>
                    <a:pt x="39591" y="208037"/>
                    <a:pt x="10525" y="261788"/>
                    <a:pt x="15626" y="268715"/>
                  </a:cubicBezTo>
                  <a:cubicBezTo>
                    <a:pt x="20767" y="275637"/>
                    <a:pt x="89828" y="234593"/>
                    <a:pt x="94767" y="242264"/>
                  </a:cubicBezTo>
                  <a:cubicBezTo>
                    <a:pt x="99665" y="249931"/>
                    <a:pt x="67239" y="318843"/>
                    <a:pt x="74890" y="323518"/>
                  </a:cubicBezTo>
                  <a:cubicBezTo>
                    <a:pt x="82541" y="328198"/>
                    <a:pt x="144356" y="278750"/>
                    <a:pt x="147392" y="284693"/>
                  </a:cubicBezTo>
                  <a:cubicBezTo>
                    <a:pt x="150428" y="290635"/>
                    <a:pt x="131928" y="354013"/>
                    <a:pt x="140025" y="360923"/>
                  </a:cubicBezTo>
                  <a:cubicBezTo>
                    <a:pt x="148121" y="367833"/>
                    <a:pt x="219166" y="318090"/>
                    <a:pt x="224023" y="324769"/>
                  </a:cubicBezTo>
                  <a:cubicBezTo>
                    <a:pt x="228841" y="331444"/>
                    <a:pt x="202689" y="403796"/>
                    <a:pt x="209369" y="406246"/>
                  </a:cubicBezTo>
                  <a:cubicBezTo>
                    <a:pt x="216089" y="408695"/>
                    <a:pt x="280211" y="343540"/>
                    <a:pt x="327979" y="278090"/>
                  </a:cubicBezTo>
                  <a:cubicBezTo>
                    <a:pt x="375747" y="212644"/>
                    <a:pt x="400440" y="144457"/>
                    <a:pt x="400440" y="144457"/>
                  </a:cubicBezTo>
                  <a:lnTo>
                    <a:pt x="201596" y="0"/>
                  </a:lnTo>
                  <a:close/>
                </a:path>
              </a:pathLst>
            </a:custGeom>
            <a:solidFill>
              <a:srgbClr val="F9B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4784721" y="328895"/>
              <a:ext cx="593981" cy="640419"/>
            </a:xfrm>
            <a:custGeom>
              <a:avLst/>
              <a:gdLst/>
              <a:ahLst/>
              <a:cxnLst/>
              <a:rect l="l" t="t" r="r" b="b"/>
              <a:pathLst>
                <a:path w="593981" h="640419" extrusionOk="0">
                  <a:moveTo>
                    <a:pt x="502534" y="0"/>
                  </a:moveTo>
                  <a:lnTo>
                    <a:pt x="593981" y="79074"/>
                  </a:lnTo>
                  <a:cubicBezTo>
                    <a:pt x="593981" y="79074"/>
                    <a:pt x="517189" y="219063"/>
                    <a:pt x="412909" y="356363"/>
                  </a:cubicBezTo>
                  <a:cubicBezTo>
                    <a:pt x="308589" y="493663"/>
                    <a:pt x="192367" y="640420"/>
                    <a:pt x="192367" y="640420"/>
                  </a:cubicBezTo>
                  <a:lnTo>
                    <a:pt x="0" y="474078"/>
                  </a:lnTo>
                  <a:cubicBezTo>
                    <a:pt x="0" y="474078"/>
                    <a:pt x="126666" y="329370"/>
                    <a:pt x="253656" y="212059"/>
                  </a:cubicBezTo>
                  <a:cubicBezTo>
                    <a:pt x="380645" y="94745"/>
                    <a:pt x="502534" y="0"/>
                    <a:pt x="5025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4856494" y="677530"/>
              <a:ext cx="227464" cy="202062"/>
            </a:xfrm>
            <a:custGeom>
              <a:avLst/>
              <a:gdLst/>
              <a:ahLst/>
              <a:cxnLst/>
              <a:rect l="l" t="t" r="r" b="b"/>
              <a:pathLst>
                <a:path w="227464" h="202062" extrusionOk="0">
                  <a:moveTo>
                    <a:pt x="227464" y="154165"/>
                  </a:moveTo>
                  <a:lnTo>
                    <a:pt x="42384" y="0"/>
                  </a:lnTo>
                  <a:cubicBezTo>
                    <a:pt x="30685" y="12294"/>
                    <a:pt x="0" y="45550"/>
                    <a:pt x="0" y="45550"/>
                  </a:cubicBezTo>
                  <a:lnTo>
                    <a:pt x="190708" y="202062"/>
                  </a:lnTo>
                  <a:cubicBezTo>
                    <a:pt x="190708" y="202062"/>
                    <a:pt x="219004" y="163706"/>
                    <a:pt x="227464" y="1541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4644415" y="844374"/>
              <a:ext cx="148990" cy="167932"/>
            </a:xfrm>
            <a:custGeom>
              <a:avLst/>
              <a:gdLst/>
              <a:ahLst/>
              <a:cxnLst/>
              <a:rect l="l" t="t" r="r" b="b"/>
              <a:pathLst>
                <a:path w="148990" h="167932" extrusionOk="0">
                  <a:moveTo>
                    <a:pt x="147269" y="1546"/>
                  </a:moveTo>
                  <a:cubicBezTo>
                    <a:pt x="145042" y="-624"/>
                    <a:pt x="141439" y="-486"/>
                    <a:pt x="139253" y="1813"/>
                  </a:cubicBezTo>
                  <a:cubicBezTo>
                    <a:pt x="121685" y="20803"/>
                    <a:pt x="104116" y="39792"/>
                    <a:pt x="86668" y="58916"/>
                  </a:cubicBezTo>
                  <a:cubicBezTo>
                    <a:pt x="76062" y="70546"/>
                    <a:pt x="65375" y="82148"/>
                    <a:pt x="55214" y="94179"/>
                  </a:cubicBezTo>
                  <a:cubicBezTo>
                    <a:pt x="35783" y="117160"/>
                    <a:pt x="17203" y="141137"/>
                    <a:pt x="241" y="166033"/>
                  </a:cubicBezTo>
                  <a:cubicBezTo>
                    <a:pt x="-164" y="166576"/>
                    <a:pt x="-42" y="167317"/>
                    <a:pt x="484" y="167701"/>
                  </a:cubicBezTo>
                  <a:cubicBezTo>
                    <a:pt x="1010" y="168086"/>
                    <a:pt x="1739" y="167984"/>
                    <a:pt x="2103" y="167442"/>
                  </a:cubicBezTo>
                  <a:cubicBezTo>
                    <a:pt x="17486" y="146926"/>
                    <a:pt x="34083" y="127191"/>
                    <a:pt x="51571" y="108518"/>
                  </a:cubicBezTo>
                  <a:cubicBezTo>
                    <a:pt x="62258" y="97150"/>
                    <a:pt x="73350" y="86216"/>
                    <a:pt x="84239" y="75064"/>
                  </a:cubicBezTo>
                  <a:cubicBezTo>
                    <a:pt x="105371" y="53354"/>
                    <a:pt x="126340" y="31441"/>
                    <a:pt x="147431" y="9650"/>
                  </a:cubicBezTo>
                  <a:cubicBezTo>
                    <a:pt x="149576" y="7351"/>
                    <a:pt x="149495" y="3716"/>
                    <a:pt x="147269" y="1546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4664737" y="876803"/>
              <a:ext cx="145705" cy="170787"/>
            </a:xfrm>
            <a:custGeom>
              <a:avLst/>
              <a:gdLst/>
              <a:ahLst/>
              <a:cxnLst/>
              <a:rect l="l" t="t" r="r" b="b"/>
              <a:pathLst>
                <a:path w="145705" h="170787" extrusionOk="0">
                  <a:moveTo>
                    <a:pt x="143868" y="1470"/>
                  </a:moveTo>
                  <a:cubicBezTo>
                    <a:pt x="141602" y="-655"/>
                    <a:pt x="137999" y="-445"/>
                    <a:pt x="135894" y="1899"/>
                  </a:cubicBezTo>
                  <a:cubicBezTo>
                    <a:pt x="118689" y="21245"/>
                    <a:pt x="101525" y="40587"/>
                    <a:pt x="84482" y="60058"/>
                  </a:cubicBezTo>
                  <a:cubicBezTo>
                    <a:pt x="74119" y="71903"/>
                    <a:pt x="63635" y="83720"/>
                    <a:pt x="53716" y="95957"/>
                  </a:cubicBezTo>
                  <a:cubicBezTo>
                    <a:pt x="34771" y="119323"/>
                    <a:pt x="16676" y="143677"/>
                    <a:pt x="241" y="168909"/>
                  </a:cubicBezTo>
                  <a:cubicBezTo>
                    <a:pt x="-164" y="169459"/>
                    <a:pt x="-42" y="170200"/>
                    <a:pt x="484" y="170572"/>
                  </a:cubicBezTo>
                  <a:cubicBezTo>
                    <a:pt x="1010" y="170945"/>
                    <a:pt x="1779" y="170827"/>
                    <a:pt x="2143" y="170277"/>
                  </a:cubicBezTo>
                  <a:cubicBezTo>
                    <a:pt x="17081" y="149457"/>
                    <a:pt x="33274" y="129387"/>
                    <a:pt x="50397" y="110365"/>
                  </a:cubicBezTo>
                  <a:cubicBezTo>
                    <a:pt x="60801" y="98783"/>
                    <a:pt x="71690" y="87626"/>
                    <a:pt x="82337" y="76255"/>
                  </a:cubicBezTo>
                  <a:cubicBezTo>
                    <a:pt x="103063" y="54120"/>
                    <a:pt x="123587" y="31786"/>
                    <a:pt x="144192" y="9570"/>
                  </a:cubicBezTo>
                  <a:cubicBezTo>
                    <a:pt x="146338" y="7226"/>
                    <a:pt x="146176" y="3591"/>
                    <a:pt x="143868" y="147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4702285" y="897438"/>
              <a:ext cx="140172" cy="175326"/>
            </a:xfrm>
            <a:custGeom>
              <a:avLst/>
              <a:gdLst/>
              <a:ahLst/>
              <a:cxnLst/>
              <a:rect l="l" t="t" r="r" b="b"/>
              <a:pathLst>
                <a:path w="140172" h="175326" extrusionOk="0">
                  <a:moveTo>
                    <a:pt x="138220" y="1347"/>
                  </a:moveTo>
                  <a:cubicBezTo>
                    <a:pt x="135831" y="-701"/>
                    <a:pt x="132269" y="-369"/>
                    <a:pt x="130204" y="2043"/>
                  </a:cubicBezTo>
                  <a:cubicBezTo>
                    <a:pt x="113688" y="21948"/>
                    <a:pt x="97172" y="41852"/>
                    <a:pt x="80777" y="61879"/>
                  </a:cubicBezTo>
                  <a:cubicBezTo>
                    <a:pt x="70818" y="74063"/>
                    <a:pt x="60738" y="86224"/>
                    <a:pt x="51225" y="98781"/>
                  </a:cubicBezTo>
                  <a:cubicBezTo>
                    <a:pt x="33090" y="122770"/>
                    <a:pt x="15804" y="147711"/>
                    <a:pt x="179" y="173477"/>
                  </a:cubicBezTo>
                  <a:cubicBezTo>
                    <a:pt x="-145" y="174040"/>
                    <a:pt x="-24" y="174777"/>
                    <a:pt x="502" y="175133"/>
                  </a:cubicBezTo>
                  <a:cubicBezTo>
                    <a:pt x="1069" y="175489"/>
                    <a:pt x="1798" y="175343"/>
                    <a:pt x="2162" y="174785"/>
                  </a:cubicBezTo>
                  <a:cubicBezTo>
                    <a:pt x="16412" y="153476"/>
                    <a:pt x="31916" y="132879"/>
                    <a:pt x="48392" y="113294"/>
                  </a:cubicBezTo>
                  <a:cubicBezTo>
                    <a:pt x="58431" y="101372"/>
                    <a:pt x="68916" y="89859"/>
                    <a:pt x="79198" y="78140"/>
                  </a:cubicBezTo>
                  <a:cubicBezTo>
                    <a:pt x="99155" y="55329"/>
                    <a:pt x="118910" y="32323"/>
                    <a:pt x="138786" y="9431"/>
                  </a:cubicBezTo>
                  <a:cubicBezTo>
                    <a:pt x="140851" y="7018"/>
                    <a:pt x="140567" y="3391"/>
                    <a:pt x="138220" y="1347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4751278" y="915561"/>
              <a:ext cx="123877" cy="187021"/>
            </a:xfrm>
            <a:custGeom>
              <a:avLst/>
              <a:gdLst/>
              <a:ahLst/>
              <a:cxnLst/>
              <a:rect l="l" t="t" r="r" b="b"/>
              <a:pathLst>
                <a:path w="123877" h="187021" extrusionOk="0">
                  <a:moveTo>
                    <a:pt x="121490" y="1028"/>
                  </a:moveTo>
                  <a:cubicBezTo>
                    <a:pt x="118980" y="-790"/>
                    <a:pt x="115418" y="-126"/>
                    <a:pt x="113637" y="2465"/>
                  </a:cubicBezTo>
                  <a:cubicBezTo>
                    <a:pt x="99023" y="23827"/>
                    <a:pt x="84409" y="45180"/>
                    <a:pt x="69957" y="66648"/>
                  </a:cubicBezTo>
                  <a:cubicBezTo>
                    <a:pt x="61173" y="79707"/>
                    <a:pt x="52307" y="92754"/>
                    <a:pt x="44009" y="106141"/>
                  </a:cubicBezTo>
                  <a:cubicBezTo>
                    <a:pt x="28140" y="131713"/>
                    <a:pt x="13283" y="158156"/>
                    <a:pt x="127" y="185266"/>
                  </a:cubicBezTo>
                  <a:cubicBezTo>
                    <a:pt x="-156" y="185861"/>
                    <a:pt x="46" y="186582"/>
                    <a:pt x="613" y="186885"/>
                  </a:cubicBezTo>
                  <a:cubicBezTo>
                    <a:pt x="1180" y="187185"/>
                    <a:pt x="1909" y="186978"/>
                    <a:pt x="2192" y="186383"/>
                  </a:cubicBezTo>
                  <a:cubicBezTo>
                    <a:pt x="14377" y="163843"/>
                    <a:pt x="27938" y="141886"/>
                    <a:pt x="42511" y="120856"/>
                  </a:cubicBezTo>
                  <a:cubicBezTo>
                    <a:pt x="51376" y="108048"/>
                    <a:pt x="60768" y="95608"/>
                    <a:pt x="69917" y="82986"/>
                  </a:cubicBezTo>
                  <a:cubicBezTo>
                    <a:pt x="87648" y="58414"/>
                    <a:pt x="105176" y="33668"/>
                    <a:pt x="122826" y="9027"/>
                  </a:cubicBezTo>
                  <a:cubicBezTo>
                    <a:pt x="124647" y="6432"/>
                    <a:pt x="124040" y="2845"/>
                    <a:pt x="121490" y="1028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4787757" y="937900"/>
              <a:ext cx="115097" cy="182822"/>
            </a:xfrm>
            <a:custGeom>
              <a:avLst/>
              <a:gdLst/>
              <a:ahLst/>
              <a:cxnLst/>
              <a:rect l="l" t="t" r="r" b="b"/>
              <a:pathLst>
                <a:path w="115097" h="182822" extrusionOk="0">
                  <a:moveTo>
                    <a:pt x="112417" y="609"/>
                  </a:moveTo>
                  <a:cubicBezTo>
                    <a:pt x="115008" y="1977"/>
                    <a:pt x="115858" y="5256"/>
                    <a:pt x="114360" y="7904"/>
                  </a:cubicBezTo>
                  <a:cubicBezTo>
                    <a:pt x="101771" y="29427"/>
                    <a:pt x="89181" y="50931"/>
                    <a:pt x="76429" y="72366"/>
                  </a:cubicBezTo>
                  <a:cubicBezTo>
                    <a:pt x="68698" y="85405"/>
                    <a:pt x="61006" y="98521"/>
                    <a:pt x="52788" y="111281"/>
                  </a:cubicBezTo>
                  <a:cubicBezTo>
                    <a:pt x="37041" y="135654"/>
                    <a:pt x="20201" y="159591"/>
                    <a:pt x="2025" y="182333"/>
                  </a:cubicBezTo>
                  <a:cubicBezTo>
                    <a:pt x="1660" y="182843"/>
                    <a:pt x="932" y="182981"/>
                    <a:pt x="446" y="182621"/>
                  </a:cubicBezTo>
                  <a:cubicBezTo>
                    <a:pt x="-40" y="182256"/>
                    <a:pt x="-161" y="181564"/>
                    <a:pt x="244" y="181054"/>
                  </a:cubicBezTo>
                  <a:cubicBezTo>
                    <a:pt x="14817" y="161072"/>
                    <a:pt x="28338" y="140192"/>
                    <a:pt x="40644" y="118838"/>
                  </a:cubicBezTo>
                  <a:cubicBezTo>
                    <a:pt x="48133" y="105840"/>
                    <a:pt x="55136" y="92554"/>
                    <a:pt x="62382" y="79422"/>
                  </a:cubicBezTo>
                  <a:cubicBezTo>
                    <a:pt x="76470" y="53854"/>
                    <a:pt x="90800" y="28415"/>
                    <a:pt x="104969" y="2900"/>
                  </a:cubicBezTo>
                  <a:cubicBezTo>
                    <a:pt x="106507" y="253"/>
                    <a:pt x="109826" y="-759"/>
                    <a:pt x="112417" y="609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4810598" y="961575"/>
              <a:ext cx="132527" cy="178190"/>
            </a:xfrm>
            <a:custGeom>
              <a:avLst/>
              <a:gdLst/>
              <a:ahLst/>
              <a:cxnLst/>
              <a:rect l="l" t="t" r="r" b="b"/>
              <a:pathLst>
                <a:path w="132527" h="178190" extrusionOk="0">
                  <a:moveTo>
                    <a:pt x="130259" y="660"/>
                  </a:moveTo>
                  <a:cubicBezTo>
                    <a:pt x="132729" y="2069"/>
                    <a:pt x="133255" y="5328"/>
                    <a:pt x="131474" y="7910"/>
                  </a:cubicBezTo>
                  <a:cubicBezTo>
                    <a:pt x="116779" y="28892"/>
                    <a:pt x="102084" y="49853"/>
                    <a:pt x="87228" y="70745"/>
                  </a:cubicBezTo>
                  <a:cubicBezTo>
                    <a:pt x="78201" y="83456"/>
                    <a:pt x="69213" y="96240"/>
                    <a:pt x="59700" y="108664"/>
                  </a:cubicBezTo>
                  <a:cubicBezTo>
                    <a:pt x="41565" y="132394"/>
                    <a:pt x="22377" y="155667"/>
                    <a:pt x="1974" y="177725"/>
                  </a:cubicBezTo>
                  <a:cubicBezTo>
                    <a:pt x="1529" y="178223"/>
                    <a:pt x="801" y="178345"/>
                    <a:pt x="355" y="177976"/>
                  </a:cubicBezTo>
                  <a:cubicBezTo>
                    <a:pt x="-90" y="177608"/>
                    <a:pt x="-131" y="176919"/>
                    <a:pt x="315" y="176426"/>
                  </a:cubicBezTo>
                  <a:cubicBezTo>
                    <a:pt x="16831" y="157011"/>
                    <a:pt x="32416" y="136685"/>
                    <a:pt x="46828" y="115862"/>
                  </a:cubicBezTo>
                  <a:cubicBezTo>
                    <a:pt x="55612" y="103183"/>
                    <a:pt x="63911" y="90217"/>
                    <a:pt x="72452" y="77400"/>
                  </a:cubicBezTo>
                  <a:cubicBezTo>
                    <a:pt x="89049" y="52460"/>
                    <a:pt x="105890" y="27645"/>
                    <a:pt x="122608" y="2753"/>
                  </a:cubicBezTo>
                  <a:cubicBezTo>
                    <a:pt x="124349" y="174"/>
                    <a:pt x="127831" y="-753"/>
                    <a:pt x="130259" y="66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5287863" y="-1071853"/>
              <a:ext cx="1286909" cy="1479823"/>
            </a:xfrm>
            <a:custGeom>
              <a:avLst/>
              <a:gdLst/>
              <a:ahLst/>
              <a:cxnLst/>
              <a:rect l="l" t="t" r="r" b="b"/>
              <a:pathLst>
                <a:path w="1286909" h="1479823" extrusionOk="0">
                  <a:moveTo>
                    <a:pt x="90840" y="1479824"/>
                  </a:moveTo>
                  <a:lnTo>
                    <a:pt x="0" y="1400022"/>
                  </a:lnTo>
                  <a:cubicBezTo>
                    <a:pt x="0" y="1400022"/>
                    <a:pt x="252684" y="1032696"/>
                    <a:pt x="573943" y="683449"/>
                  </a:cubicBezTo>
                  <a:cubicBezTo>
                    <a:pt x="895202" y="334204"/>
                    <a:pt x="1253988" y="-27419"/>
                    <a:pt x="1284753" y="1643"/>
                  </a:cubicBezTo>
                  <a:cubicBezTo>
                    <a:pt x="1315479" y="30704"/>
                    <a:pt x="1012558" y="439816"/>
                    <a:pt x="713037" y="808528"/>
                  </a:cubicBezTo>
                  <a:cubicBezTo>
                    <a:pt x="413516" y="1177239"/>
                    <a:pt x="90840" y="1479824"/>
                    <a:pt x="90840" y="1479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5"/>
          <p:cNvGrpSpPr/>
          <p:nvPr/>
        </p:nvGrpSpPr>
        <p:grpSpPr>
          <a:xfrm rot="-1556237" flipH="1">
            <a:off x="8943720" y="4564471"/>
            <a:ext cx="2247259" cy="2688803"/>
            <a:chOff x="5616732" y="2043690"/>
            <a:chExt cx="2247193" cy="2688723"/>
          </a:xfrm>
        </p:grpSpPr>
        <p:sp>
          <p:nvSpPr>
            <p:cNvPr id="1226" name="Google Shape;1226;p25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7" name="Google Shape;1227;p25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228" name="Google Shape;1228;p25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5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5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0" name="Google Shape;1240;p25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241" name="Google Shape;1241;p25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245" name="Google Shape;1245;p25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246" name="Google Shape;1246;p25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7" name="Google Shape;1247;p25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48" name="Google Shape;1248;p25"/>
          <p:cNvGrpSpPr/>
          <p:nvPr/>
        </p:nvGrpSpPr>
        <p:grpSpPr>
          <a:xfrm rot="-225666" flipH="1">
            <a:off x="7819498" y="5031984"/>
            <a:ext cx="2247314" cy="2688868"/>
            <a:chOff x="5616732" y="2043690"/>
            <a:chExt cx="2247193" cy="2688723"/>
          </a:xfrm>
        </p:grpSpPr>
        <p:sp>
          <p:nvSpPr>
            <p:cNvPr id="1249" name="Google Shape;1249;p25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0" name="Google Shape;1250;p25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251" name="Google Shape;1251;p25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1" name="Google Shape;1261;p25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3" name="Google Shape;1263;p25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264" name="Google Shape;1264;p25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5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267" name="Google Shape;1267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268" name="Google Shape;1268;p25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269" name="Google Shape;1269;p25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25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265714" y="1220667"/>
            <a:ext cx="8229600" cy="427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Дефициты в творческом развитии обучающихся: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Недостаточное материально-техническое оснащение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ресурсов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Нетворческий характер обучения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Ослабление внутренней мотивации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программ 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выстроена система выявления способностей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13" y="2516930"/>
            <a:ext cx="5867567" cy="41072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" y="91771"/>
            <a:ext cx="5890879" cy="40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3"/>
          <p:cNvSpPr/>
          <p:nvPr/>
        </p:nvSpPr>
        <p:spPr>
          <a:xfrm rot="750605">
            <a:off x="7275331" y="12971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33566" y="14365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veat Brush"/>
              </a:rPr>
              <a:t>Практический блок</a:t>
            </a:r>
            <a:br>
              <a:rPr lang="ru-RU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veat Brush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2360953"/>
            <a:ext cx="640369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Демонстрация образцов работ, обсуждение вариантов применения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Инструктаж по ТБ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Практическая работа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Выставка работ участников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578">
            <a:off x="6685106" y="1840244"/>
            <a:ext cx="5059411" cy="36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65096" y="1697332"/>
            <a:ext cx="52584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Инструменты и </a:t>
            </a: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материалы:</a:t>
            </a:r>
            <a:endParaRPr lang="ru-RU" sz="3200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ножи макетные;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подложки для вырезания;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бумага цветная,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белая офисная;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клей-карандаш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3" name="Google Shape;1155;p23"/>
          <p:cNvSpPr/>
          <p:nvPr/>
        </p:nvSpPr>
        <p:spPr>
          <a:xfrm rot="750605">
            <a:off x="7427731" y="14495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70">
            <a:off x="6223239" y="743854"/>
            <a:ext cx="3892351" cy="29271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188">
            <a:off x="8041198" y="3504497"/>
            <a:ext cx="3714300" cy="27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155;p23"/>
          <p:cNvSpPr/>
          <p:nvPr/>
        </p:nvSpPr>
        <p:spPr>
          <a:xfrm rot="750605">
            <a:off x="7427731" y="14495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8" y="2239224"/>
            <a:ext cx="3176162" cy="41902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18" y="323846"/>
            <a:ext cx="4244231" cy="31868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94" y="2227784"/>
            <a:ext cx="3215315" cy="43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Google Shape;1159;p23"/>
          <p:cNvGrpSpPr/>
          <p:nvPr/>
        </p:nvGrpSpPr>
        <p:grpSpPr>
          <a:xfrm rot="-403454">
            <a:off x="9798065" y="2575125"/>
            <a:ext cx="3312382" cy="3770621"/>
            <a:chOff x="4345069" y="2112013"/>
            <a:chExt cx="3312119" cy="3770322"/>
          </a:xfrm>
        </p:grpSpPr>
        <p:sp>
          <p:nvSpPr>
            <p:cNvPr id="1160" name="Google Shape;1160;p23"/>
            <p:cNvSpPr/>
            <p:nvPr/>
          </p:nvSpPr>
          <p:spPr>
            <a:xfrm rot="1928893">
              <a:off x="5715812" y="2198578"/>
              <a:ext cx="441048" cy="401474"/>
            </a:xfrm>
            <a:custGeom>
              <a:avLst/>
              <a:gdLst/>
              <a:ahLst/>
              <a:cxnLst/>
              <a:rect l="l" t="t" r="r" b="b"/>
              <a:pathLst>
                <a:path w="259322" h="236054" extrusionOk="0">
                  <a:moveTo>
                    <a:pt x="0" y="5526"/>
                  </a:moveTo>
                  <a:lnTo>
                    <a:pt x="157107" y="0"/>
                  </a:lnTo>
                  <a:lnTo>
                    <a:pt x="259323" y="165099"/>
                  </a:lnTo>
                  <a:lnTo>
                    <a:pt x="150995" y="236054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3"/>
            <p:cNvSpPr/>
            <p:nvPr/>
          </p:nvSpPr>
          <p:spPr>
            <a:xfrm rot="1928893">
              <a:off x="4943499" y="2679461"/>
              <a:ext cx="2115258" cy="2858770"/>
            </a:xfrm>
            <a:custGeom>
              <a:avLst/>
              <a:gdLst/>
              <a:ahLst/>
              <a:cxnLst/>
              <a:rect l="l" t="t" r="r" b="b"/>
              <a:pathLst>
                <a:path w="1243705" h="1680866" extrusionOk="0">
                  <a:moveTo>
                    <a:pt x="0" y="175596"/>
                  </a:moveTo>
                  <a:lnTo>
                    <a:pt x="70032" y="5829"/>
                  </a:lnTo>
                  <a:lnTo>
                    <a:pt x="251591" y="0"/>
                  </a:lnTo>
                  <a:lnTo>
                    <a:pt x="1243705" y="1511129"/>
                  </a:lnTo>
                  <a:lnTo>
                    <a:pt x="984625" y="1680866"/>
                  </a:lnTo>
                  <a:lnTo>
                    <a:pt x="0" y="1755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 rot="1928893">
              <a:off x="5271805" y="2906190"/>
              <a:ext cx="1448109" cy="2050320"/>
            </a:xfrm>
            <a:custGeom>
              <a:avLst/>
              <a:gdLst/>
              <a:ahLst/>
              <a:cxnLst/>
              <a:rect l="l" t="t" r="r" b="b"/>
              <a:pathLst>
                <a:path w="851442" h="1205523" extrusionOk="0">
                  <a:moveTo>
                    <a:pt x="0" y="70956"/>
                  </a:moveTo>
                  <a:lnTo>
                    <a:pt x="108328" y="0"/>
                  </a:lnTo>
                  <a:lnTo>
                    <a:pt x="851442" y="1134568"/>
                  </a:lnTo>
                  <a:lnTo>
                    <a:pt x="743115" y="1205524"/>
                  </a:lnTo>
                  <a:lnTo>
                    <a:pt x="0" y="70956"/>
                  </a:lnTo>
                  <a:close/>
                </a:path>
              </a:pathLst>
            </a:custGeom>
            <a:solidFill>
              <a:srgbClr val="E6E2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 rot="1928893">
              <a:off x="5689152" y="5112824"/>
              <a:ext cx="670111" cy="640312"/>
            </a:xfrm>
            <a:custGeom>
              <a:avLst/>
              <a:gdLst/>
              <a:ahLst/>
              <a:cxnLst/>
              <a:rect l="l" t="t" r="r" b="b"/>
              <a:pathLst>
                <a:path w="394004" h="376483" extrusionOk="0">
                  <a:moveTo>
                    <a:pt x="0" y="169098"/>
                  </a:moveTo>
                  <a:lnTo>
                    <a:pt x="258149" y="0"/>
                  </a:lnTo>
                  <a:lnTo>
                    <a:pt x="394004" y="207394"/>
                  </a:lnTo>
                  <a:lnTo>
                    <a:pt x="135855" y="376484"/>
                  </a:lnTo>
                  <a:lnTo>
                    <a:pt x="0" y="169098"/>
                  </a:lnTo>
                  <a:close/>
                </a:path>
              </a:pathLst>
            </a:cu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 rot="1928893">
              <a:off x="5423458" y="3044214"/>
              <a:ext cx="1145790" cy="1792590"/>
            </a:xfrm>
            <a:custGeom>
              <a:avLst/>
              <a:gdLst/>
              <a:ahLst/>
              <a:cxnLst/>
              <a:rect l="l" t="t" r="r" b="b"/>
              <a:pathLst>
                <a:path w="673688" h="1053986" extrusionOk="0">
                  <a:moveTo>
                    <a:pt x="68899" y="0"/>
                  </a:moveTo>
                  <a:lnTo>
                    <a:pt x="0" y="131325"/>
                  </a:lnTo>
                  <a:lnTo>
                    <a:pt x="6720" y="141514"/>
                  </a:lnTo>
                  <a:lnTo>
                    <a:pt x="75659" y="10189"/>
                  </a:lnTo>
                  <a:lnTo>
                    <a:pt x="68899" y="0"/>
                  </a:lnTo>
                  <a:close/>
                  <a:moveTo>
                    <a:pt x="172328" y="157707"/>
                  </a:moveTo>
                  <a:lnTo>
                    <a:pt x="103591" y="289315"/>
                  </a:lnTo>
                  <a:lnTo>
                    <a:pt x="110311" y="299505"/>
                  </a:lnTo>
                  <a:lnTo>
                    <a:pt x="178765" y="168082"/>
                  </a:lnTo>
                  <a:lnTo>
                    <a:pt x="179048" y="167896"/>
                  </a:lnTo>
                  <a:lnTo>
                    <a:pt x="172328" y="157707"/>
                  </a:lnTo>
                  <a:close/>
                  <a:moveTo>
                    <a:pt x="270860" y="308058"/>
                  </a:moveTo>
                  <a:lnTo>
                    <a:pt x="201758" y="439100"/>
                  </a:lnTo>
                  <a:lnTo>
                    <a:pt x="208478" y="449289"/>
                  </a:lnTo>
                  <a:lnTo>
                    <a:pt x="277134" y="318150"/>
                  </a:lnTo>
                  <a:lnTo>
                    <a:pt x="274139" y="313620"/>
                  </a:lnTo>
                  <a:lnTo>
                    <a:pt x="270860" y="308058"/>
                  </a:lnTo>
                  <a:close/>
                  <a:moveTo>
                    <a:pt x="377326" y="471044"/>
                  </a:moveTo>
                  <a:lnTo>
                    <a:pt x="308022" y="601807"/>
                  </a:lnTo>
                  <a:lnTo>
                    <a:pt x="314580" y="611708"/>
                  </a:lnTo>
                  <a:lnTo>
                    <a:pt x="384086" y="481233"/>
                  </a:lnTo>
                  <a:lnTo>
                    <a:pt x="377326" y="471044"/>
                  </a:lnTo>
                  <a:close/>
                  <a:moveTo>
                    <a:pt x="474197" y="618849"/>
                  </a:moveTo>
                  <a:lnTo>
                    <a:pt x="407687" y="753854"/>
                  </a:lnTo>
                  <a:lnTo>
                    <a:pt x="414447" y="764039"/>
                  </a:lnTo>
                  <a:lnTo>
                    <a:pt x="480917" y="629034"/>
                  </a:lnTo>
                  <a:lnTo>
                    <a:pt x="474197" y="618849"/>
                  </a:lnTo>
                  <a:close/>
                  <a:moveTo>
                    <a:pt x="568802" y="763258"/>
                  </a:moveTo>
                  <a:lnTo>
                    <a:pt x="500065" y="894866"/>
                  </a:lnTo>
                  <a:lnTo>
                    <a:pt x="506420" y="904485"/>
                  </a:lnTo>
                  <a:lnTo>
                    <a:pt x="575360" y="773160"/>
                  </a:lnTo>
                  <a:lnTo>
                    <a:pt x="568802" y="763258"/>
                  </a:lnTo>
                  <a:close/>
                  <a:moveTo>
                    <a:pt x="667171" y="913322"/>
                  </a:moveTo>
                  <a:lnTo>
                    <a:pt x="597665" y="1043801"/>
                  </a:lnTo>
                  <a:lnTo>
                    <a:pt x="604425" y="1053986"/>
                  </a:lnTo>
                  <a:lnTo>
                    <a:pt x="673689" y="923228"/>
                  </a:lnTo>
                  <a:lnTo>
                    <a:pt x="667171" y="913322"/>
                  </a:lnTo>
                  <a:close/>
                </a:path>
              </a:pathLst>
            </a:custGeom>
            <a:solidFill>
              <a:srgbClr val="CDD0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5828450" y="3889475"/>
              <a:ext cx="336000" cy="642300"/>
            </a:xfrm>
            <a:prstGeom prst="roundRect">
              <a:avLst>
                <a:gd name="adj" fmla="val 50000"/>
              </a:avLst>
            </a:prstGeom>
            <a:solidFill>
              <a:srgbClr val="44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 rot="4572334">
            <a:off x="9715210" y="347494"/>
            <a:ext cx="2868491" cy="2745340"/>
            <a:chOff x="2643121" y="3033568"/>
            <a:chExt cx="1686293" cy="1613897"/>
          </a:xfrm>
        </p:grpSpPr>
        <p:sp>
          <p:nvSpPr>
            <p:cNvPr id="1167" name="Google Shape;1167;p23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65096" y="1697332"/>
            <a:ext cx="525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23" name="Google Shape;1155;p23"/>
          <p:cNvSpPr/>
          <p:nvPr/>
        </p:nvSpPr>
        <p:spPr>
          <a:xfrm rot="750605">
            <a:off x="7427731" y="1449526"/>
            <a:ext cx="3783734" cy="4898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844" y="1583869"/>
            <a:ext cx="6801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Обратная связь при проведении мастер-классов по профориентации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2278" y="2542155"/>
            <a:ext cx="6603999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удовлетворённости участников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информированности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проблем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712">
            <a:off x="7530661" y="1513724"/>
            <a:ext cx="3577875" cy="47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8"/>
          <p:cNvGrpSpPr/>
          <p:nvPr/>
        </p:nvGrpSpPr>
        <p:grpSpPr>
          <a:xfrm rot="-449160" flipH="1">
            <a:off x="8147554" y="3028282"/>
            <a:ext cx="2247472" cy="2689057"/>
            <a:chOff x="5616732" y="2043690"/>
            <a:chExt cx="2247193" cy="2688723"/>
          </a:xfrm>
        </p:grpSpPr>
        <p:sp>
          <p:nvSpPr>
            <p:cNvPr id="1374" name="Google Shape;1374;p28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5" name="Google Shape;1375;p28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376" name="Google Shape;1376;p28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8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8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8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8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8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6" name="Google Shape;1386;p28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8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8" name="Google Shape;1388;p28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389" name="Google Shape;1389;p28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8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393" name="Google Shape;1393;p28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394" name="Google Shape;1394;p28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28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96" name="Google Shape;1396;p28"/>
          <p:cNvGrpSpPr/>
          <p:nvPr/>
        </p:nvGrpSpPr>
        <p:grpSpPr>
          <a:xfrm rot="-1556237" flipH="1">
            <a:off x="9134220" y="2670521"/>
            <a:ext cx="2247259" cy="2688803"/>
            <a:chOff x="5616732" y="2043690"/>
            <a:chExt cx="2247193" cy="2688723"/>
          </a:xfrm>
        </p:grpSpPr>
        <p:sp>
          <p:nvSpPr>
            <p:cNvPr id="1397" name="Google Shape;1397;p28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8" name="Google Shape;1398;p28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399" name="Google Shape;1399;p28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8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8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8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8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8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9" name="Google Shape;1409;p28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8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11" name="Google Shape;1411;p28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412" name="Google Shape;1412;p28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416" name="Google Shape;1416;p28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417" name="Google Shape;1417;p28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28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19" name="Google Shape;1419;p28"/>
          <p:cNvGrpSpPr/>
          <p:nvPr/>
        </p:nvGrpSpPr>
        <p:grpSpPr>
          <a:xfrm rot="6404727">
            <a:off x="184768" y="2150780"/>
            <a:ext cx="1353762" cy="1392313"/>
            <a:chOff x="-81790" y="3834279"/>
            <a:chExt cx="1407093" cy="1447163"/>
          </a:xfrm>
        </p:grpSpPr>
        <p:sp>
          <p:nvSpPr>
            <p:cNvPr id="1420" name="Google Shape;1420;p28"/>
            <p:cNvSpPr/>
            <p:nvPr/>
          </p:nvSpPr>
          <p:spPr>
            <a:xfrm rot="2108515">
              <a:off x="239509" y="4155315"/>
              <a:ext cx="742178" cy="8954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421" name="Google Shape;1421;p28"/>
            <p:cNvSpPr/>
            <p:nvPr/>
          </p:nvSpPr>
          <p:spPr>
            <a:xfrm rot="2108515">
              <a:off x="239509" y="4155315"/>
              <a:ext cx="742178" cy="895489"/>
            </a:xfrm>
            <a:prstGeom prst="rect">
              <a:avLst/>
            </a:prstGeom>
            <a:solidFill>
              <a:srgbClr val="FFFFFF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 rot="2107687">
              <a:off x="-116538" y="4849492"/>
              <a:ext cx="941595" cy="177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1423" name="Google Shape;1423;p28"/>
            <p:cNvSpPr/>
            <p:nvPr/>
          </p:nvSpPr>
          <p:spPr>
            <a:xfrm rot="2107687">
              <a:off x="418455" y="4089029"/>
              <a:ext cx="941595" cy="177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grpSp>
          <p:nvGrpSpPr>
            <p:cNvPr id="1424" name="Google Shape;1424;p28"/>
            <p:cNvGrpSpPr/>
            <p:nvPr/>
          </p:nvGrpSpPr>
          <p:grpSpPr>
            <a:xfrm rot="2857679">
              <a:off x="204676" y="4237235"/>
              <a:ext cx="863989" cy="618737"/>
              <a:chOff x="3382636" y="190450"/>
              <a:chExt cx="507919" cy="363741"/>
            </a:xfrm>
          </p:grpSpPr>
          <p:sp>
            <p:nvSpPr>
              <p:cNvPr id="1425" name="Google Shape;1425;p28"/>
              <p:cNvSpPr/>
              <p:nvPr/>
            </p:nvSpPr>
            <p:spPr>
              <a:xfrm>
                <a:off x="3390688" y="240058"/>
                <a:ext cx="468120" cy="138108"/>
              </a:xfrm>
              <a:custGeom>
                <a:avLst/>
                <a:gdLst/>
                <a:ahLst/>
                <a:cxnLst/>
                <a:rect l="l" t="t" r="r" b="b"/>
                <a:pathLst>
                  <a:path w="468120" h="138108" extrusionOk="0">
                    <a:moveTo>
                      <a:pt x="461864" y="1289"/>
                    </a:moveTo>
                    <a:cubicBezTo>
                      <a:pt x="459164" y="-135"/>
                      <a:pt x="455711" y="-393"/>
                      <a:pt x="452561" y="583"/>
                    </a:cubicBezTo>
                    <a:cubicBezTo>
                      <a:pt x="451885" y="793"/>
                      <a:pt x="411926" y="12904"/>
                      <a:pt x="397268" y="17282"/>
                    </a:cubicBezTo>
                    <a:cubicBezTo>
                      <a:pt x="355390" y="29791"/>
                      <a:pt x="312820" y="42278"/>
                      <a:pt x="272553" y="53428"/>
                    </a:cubicBezTo>
                    <a:cubicBezTo>
                      <a:pt x="266149" y="55202"/>
                      <a:pt x="220786" y="67476"/>
                      <a:pt x="205630" y="71371"/>
                    </a:cubicBezTo>
                    <a:cubicBezTo>
                      <a:pt x="157234" y="83805"/>
                      <a:pt x="109859" y="94610"/>
                      <a:pt x="65965" y="103626"/>
                    </a:cubicBezTo>
                    <a:cubicBezTo>
                      <a:pt x="50611" y="106780"/>
                      <a:pt x="16671" y="113223"/>
                      <a:pt x="13506" y="113789"/>
                    </a:cubicBezTo>
                    <a:cubicBezTo>
                      <a:pt x="11619" y="114128"/>
                      <a:pt x="10538" y="114331"/>
                      <a:pt x="9895" y="114443"/>
                    </a:cubicBezTo>
                    <a:cubicBezTo>
                      <a:pt x="3398" y="115560"/>
                      <a:pt x="-942" y="121844"/>
                      <a:pt x="175" y="128343"/>
                    </a:cubicBezTo>
                    <a:cubicBezTo>
                      <a:pt x="1293" y="134842"/>
                      <a:pt x="7268" y="139047"/>
                      <a:pt x="13765" y="137929"/>
                    </a:cubicBezTo>
                    <a:cubicBezTo>
                      <a:pt x="14461" y="137810"/>
                      <a:pt x="24800" y="135767"/>
                      <a:pt x="29095" y="134963"/>
                    </a:cubicBezTo>
                    <a:cubicBezTo>
                      <a:pt x="41353" y="132671"/>
                      <a:pt x="55541" y="130078"/>
                      <a:pt x="71038" y="126895"/>
                    </a:cubicBezTo>
                    <a:cubicBezTo>
                      <a:pt x="115296" y="117805"/>
                      <a:pt x="162663" y="107135"/>
                      <a:pt x="211459" y="94598"/>
                    </a:cubicBezTo>
                    <a:cubicBezTo>
                      <a:pt x="226733" y="90674"/>
                      <a:pt x="272525" y="77950"/>
                      <a:pt x="278961" y="76168"/>
                    </a:cubicBezTo>
                    <a:cubicBezTo>
                      <a:pt x="319398" y="64969"/>
                      <a:pt x="361968" y="52708"/>
                      <a:pt x="403988" y="40157"/>
                    </a:cubicBezTo>
                    <a:cubicBezTo>
                      <a:pt x="418695" y="35764"/>
                      <a:pt x="459026" y="23498"/>
                      <a:pt x="459726" y="23281"/>
                    </a:cubicBezTo>
                    <a:cubicBezTo>
                      <a:pt x="466025" y="21328"/>
                      <a:pt x="469535" y="14870"/>
                      <a:pt x="467580" y="8572"/>
                    </a:cubicBezTo>
                    <a:cubicBezTo>
                      <a:pt x="466604" y="5423"/>
                      <a:pt x="464568" y="2713"/>
                      <a:pt x="461864" y="12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8"/>
              <p:cNvSpPr/>
              <p:nvPr/>
            </p:nvSpPr>
            <p:spPr>
              <a:xfrm>
                <a:off x="3382636" y="190450"/>
                <a:ext cx="464701" cy="136953"/>
              </a:xfrm>
              <a:custGeom>
                <a:avLst/>
                <a:gdLst/>
                <a:ahLst/>
                <a:cxnLst/>
                <a:rect l="l" t="t" r="r" b="b"/>
                <a:pathLst>
                  <a:path w="464701" h="136953" extrusionOk="0">
                    <a:moveTo>
                      <a:pt x="457601" y="1046"/>
                    </a:moveTo>
                    <a:cubicBezTo>
                      <a:pt x="454811" y="-204"/>
                      <a:pt x="451553" y="-387"/>
                      <a:pt x="448472" y="786"/>
                    </a:cubicBezTo>
                    <a:cubicBezTo>
                      <a:pt x="447865" y="1017"/>
                      <a:pt x="411485" y="14442"/>
                      <a:pt x="397980" y="19197"/>
                    </a:cubicBezTo>
                    <a:cubicBezTo>
                      <a:pt x="359409" y="32784"/>
                      <a:pt x="319625" y="46065"/>
                      <a:pt x="281139" y="57646"/>
                    </a:cubicBezTo>
                    <a:cubicBezTo>
                      <a:pt x="264359" y="62696"/>
                      <a:pt x="248224" y="67189"/>
                      <a:pt x="232671" y="71389"/>
                    </a:cubicBezTo>
                    <a:cubicBezTo>
                      <a:pt x="226773" y="72983"/>
                      <a:pt x="220834" y="74538"/>
                      <a:pt x="215151" y="75994"/>
                    </a:cubicBezTo>
                    <a:cubicBezTo>
                      <a:pt x="167318" y="88252"/>
                      <a:pt x="118611" y="97882"/>
                      <a:pt x="71669" y="105116"/>
                    </a:cubicBezTo>
                    <a:cubicBezTo>
                      <a:pt x="55245" y="107648"/>
                      <a:pt x="40506" y="109733"/>
                      <a:pt x="27196" y="111348"/>
                    </a:cubicBezTo>
                    <a:cubicBezTo>
                      <a:pt x="22549" y="111912"/>
                      <a:pt x="11283" y="112949"/>
                      <a:pt x="10578" y="113017"/>
                    </a:cubicBezTo>
                    <a:cubicBezTo>
                      <a:pt x="4017" y="113645"/>
                      <a:pt x="-570" y="119639"/>
                      <a:pt x="57" y="126202"/>
                    </a:cubicBezTo>
                    <a:cubicBezTo>
                      <a:pt x="685" y="132766"/>
                      <a:pt x="6235" y="137525"/>
                      <a:pt x="12797" y="136898"/>
                    </a:cubicBezTo>
                    <a:cubicBezTo>
                      <a:pt x="13594" y="136822"/>
                      <a:pt x="25107" y="135629"/>
                      <a:pt x="29864" y="135053"/>
                    </a:cubicBezTo>
                    <a:cubicBezTo>
                      <a:pt x="43417" y="133407"/>
                      <a:pt x="58852" y="131173"/>
                      <a:pt x="75539" y="128602"/>
                    </a:cubicBezTo>
                    <a:cubicBezTo>
                      <a:pt x="123201" y="121256"/>
                      <a:pt x="172641" y="111825"/>
                      <a:pt x="221291" y="99356"/>
                    </a:cubicBezTo>
                    <a:cubicBezTo>
                      <a:pt x="227076" y="97874"/>
                      <a:pt x="232950" y="96060"/>
                      <a:pt x="238945" y="94440"/>
                    </a:cubicBezTo>
                    <a:cubicBezTo>
                      <a:pt x="254725" y="90178"/>
                      <a:pt x="271318" y="85457"/>
                      <a:pt x="288308" y="80345"/>
                    </a:cubicBezTo>
                    <a:cubicBezTo>
                      <a:pt x="327178" y="68647"/>
                      <a:pt x="367008" y="55555"/>
                      <a:pt x="405906" y="41854"/>
                    </a:cubicBezTo>
                    <a:cubicBezTo>
                      <a:pt x="419516" y="37059"/>
                      <a:pt x="456512" y="23647"/>
                      <a:pt x="457151" y="23402"/>
                    </a:cubicBezTo>
                    <a:cubicBezTo>
                      <a:pt x="463317" y="21056"/>
                      <a:pt x="466240" y="14005"/>
                      <a:pt x="463896" y="7842"/>
                    </a:cubicBezTo>
                    <a:cubicBezTo>
                      <a:pt x="462722" y="4760"/>
                      <a:pt x="460386" y="2297"/>
                      <a:pt x="457601" y="1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8"/>
              <p:cNvSpPr/>
              <p:nvPr/>
            </p:nvSpPr>
            <p:spPr>
              <a:xfrm>
                <a:off x="3403213" y="288094"/>
                <a:ext cx="462110" cy="139893"/>
              </a:xfrm>
              <a:custGeom>
                <a:avLst/>
                <a:gdLst/>
                <a:ahLst/>
                <a:cxnLst/>
                <a:rect l="l" t="t" r="r" b="b"/>
                <a:pathLst>
                  <a:path w="462110" h="139893" extrusionOk="0">
                    <a:moveTo>
                      <a:pt x="454395" y="821"/>
                    </a:moveTo>
                    <a:cubicBezTo>
                      <a:pt x="451553" y="-300"/>
                      <a:pt x="448464" y="-306"/>
                      <a:pt x="445440" y="1007"/>
                    </a:cubicBezTo>
                    <a:cubicBezTo>
                      <a:pt x="444035" y="1617"/>
                      <a:pt x="441024" y="2973"/>
                      <a:pt x="436384" y="4845"/>
                    </a:cubicBezTo>
                    <a:cubicBezTo>
                      <a:pt x="428584" y="7995"/>
                      <a:pt x="419026" y="11665"/>
                      <a:pt x="407526" y="15995"/>
                    </a:cubicBezTo>
                    <a:cubicBezTo>
                      <a:pt x="374570" y="28400"/>
                      <a:pt x="333044" y="43136"/>
                      <a:pt x="282467" y="59756"/>
                    </a:cubicBezTo>
                    <a:cubicBezTo>
                      <a:pt x="255441" y="68636"/>
                      <a:pt x="224579" y="76663"/>
                      <a:pt x="190846" y="84368"/>
                    </a:cubicBezTo>
                    <a:cubicBezTo>
                      <a:pt x="150393" y="93607"/>
                      <a:pt x="107871" y="101627"/>
                      <a:pt x="65912" y="108221"/>
                    </a:cubicBezTo>
                    <a:cubicBezTo>
                      <a:pt x="51222" y="110529"/>
                      <a:pt x="17440" y="115349"/>
                      <a:pt x="14218" y="115759"/>
                    </a:cubicBezTo>
                    <a:cubicBezTo>
                      <a:pt x="12299" y="116004"/>
                      <a:pt x="10959" y="116199"/>
                      <a:pt x="10299" y="116278"/>
                    </a:cubicBezTo>
                    <a:cubicBezTo>
                      <a:pt x="3749" y="117062"/>
                      <a:pt x="-695" y="123049"/>
                      <a:pt x="90" y="129599"/>
                    </a:cubicBezTo>
                    <a:cubicBezTo>
                      <a:pt x="871" y="136145"/>
                      <a:pt x="6862" y="140589"/>
                      <a:pt x="13408" y="139804"/>
                    </a:cubicBezTo>
                    <a:cubicBezTo>
                      <a:pt x="14129" y="139719"/>
                      <a:pt x="24346" y="138492"/>
                      <a:pt x="28649" y="137910"/>
                    </a:cubicBezTo>
                    <a:cubicBezTo>
                      <a:pt x="40919" y="136242"/>
                      <a:pt x="54788" y="134351"/>
                      <a:pt x="69645" y="132019"/>
                    </a:cubicBezTo>
                    <a:cubicBezTo>
                      <a:pt x="112106" y="125344"/>
                      <a:pt x="155186" y="117147"/>
                      <a:pt x="196225" y="107771"/>
                    </a:cubicBezTo>
                    <a:cubicBezTo>
                      <a:pt x="230635" y="99912"/>
                      <a:pt x="262283" y="91410"/>
                      <a:pt x="290081" y="82277"/>
                    </a:cubicBezTo>
                    <a:cubicBezTo>
                      <a:pt x="340974" y="65554"/>
                      <a:pt x="382617" y="51002"/>
                      <a:pt x="415893" y="38476"/>
                    </a:cubicBezTo>
                    <a:cubicBezTo>
                      <a:pt x="427572" y="34080"/>
                      <a:pt x="437360" y="30060"/>
                      <a:pt x="445335" y="26838"/>
                    </a:cubicBezTo>
                    <a:cubicBezTo>
                      <a:pt x="450165" y="24889"/>
                      <a:pt x="453245" y="23517"/>
                      <a:pt x="454840" y="22824"/>
                    </a:cubicBezTo>
                    <a:cubicBezTo>
                      <a:pt x="460888" y="20198"/>
                      <a:pt x="463762" y="13490"/>
                      <a:pt x="461135" y="7440"/>
                    </a:cubicBezTo>
                    <a:cubicBezTo>
                      <a:pt x="459823" y="4416"/>
                      <a:pt x="457236" y="1943"/>
                      <a:pt x="454395" y="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8"/>
              <p:cNvSpPr/>
              <p:nvPr/>
            </p:nvSpPr>
            <p:spPr>
              <a:xfrm>
                <a:off x="3415928" y="369398"/>
                <a:ext cx="466921" cy="133479"/>
              </a:xfrm>
              <a:custGeom>
                <a:avLst/>
                <a:gdLst/>
                <a:ahLst/>
                <a:cxnLst/>
                <a:rect l="l" t="t" r="r" b="b"/>
                <a:pathLst>
                  <a:path w="466921" h="133479" extrusionOk="0">
                    <a:moveTo>
                      <a:pt x="459171" y="979"/>
                    </a:moveTo>
                    <a:cubicBezTo>
                      <a:pt x="456346" y="-187"/>
                      <a:pt x="453394" y="-411"/>
                      <a:pt x="450350" y="854"/>
                    </a:cubicBezTo>
                    <a:cubicBezTo>
                      <a:pt x="449788" y="1088"/>
                      <a:pt x="415354" y="14855"/>
                      <a:pt x="402623" y="19721"/>
                    </a:cubicBezTo>
                    <a:cubicBezTo>
                      <a:pt x="366246" y="33624"/>
                      <a:pt x="328777" y="46926"/>
                      <a:pt x="292190" y="58731"/>
                    </a:cubicBezTo>
                    <a:cubicBezTo>
                      <a:pt x="273123" y="64884"/>
                      <a:pt x="254648" y="70689"/>
                      <a:pt x="237208" y="75563"/>
                    </a:cubicBezTo>
                    <a:cubicBezTo>
                      <a:pt x="226959" y="78429"/>
                      <a:pt x="217085" y="81056"/>
                      <a:pt x="207560" y="83416"/>
                    </a:cubicBezTo>
                    <a:cubicBezTo>
                      <a:pt x="159744" y="95249"/>
                      <a:pt x="112635" y="102681"/>
                      <a:pt x="68466" y="106677"/>
                    </a:cubicBezTo>
                    <a:cubicBezTo>
                      <a:pt x="53031" y="108073"/>
                      <a:pt x="39235" y="108964"/>
                      <a:pt x="26993" y="109401"/>
                    </a:cubicBezTo>
                    <a:cubicBezTo>
                      <a:pt x="22731" y="109555"/>
                      <a:pt x="12720" y="109616"/>
                      <a:pt x="12116" y="109608"/>
                    </a:cubicBezTo>
                    <a:cubicBezTo>
                      <a:pt x="5526" y="109555"/>
                      <a:pt x="57" y="114769"/>
                      <a:pt x="0" y="121363"/>
                    </a:cubicBezTo>
                    <a:cubicBezTo>
                      <a:pt x="-56" y="127958"/>
                      <a:pt x="5162" y="133423"/>
                      <a:pt x="11752" y="133479"/>
                    </a:cubicBezTo>
                    <a:cubicBezTo>
                      <a:pt x="12521" y="133487"/>
                      <a:pt x="23378" y="133216"/>
                      <a:pt x="27831" y="133054"/>
                    </a:cubicBezTo>
                    <a:cubicBezTo>
                      <a:pt x="40498" y="132601"/>
                      <a:pt x="54941" y="131682"/>
                      <a:pt x="70822" y="130245"/>
                    </a:cubicBezTo>
                    <a:cubicBezTo>
                      <a:pt x="116137" y="126148"/>
                      <a:pt x="164322" y="118785"/>
                      <a:pt x="213389" y="106644"/>
                    </a:cubicBezTo>
                    <a:cubicBezTo>
                      <a:pt x="223153" y="104228"/>
                      <a:pt x="233144" y="101232"/>
                      <a:pt x="243621" y="98305"/>
                    </a:cubicBezTo>
                    <a:cubicBezTo>
                      <a:pt x="261380" y="93338"/>
                      <a:pt x="280005" y="87675"/>
                      <a:pt x="299359" y="81429"/>
                    </a:cubicBezTo>
                    <a:cubicBezTo>
                      <a:pt x="336384" y="69479"/>
                      <a:pt x="374387" y="55934"/>
                      <a:pt x="411128" y="41891"/>
                    </a:cubicBezTo>
                    <a:cubicBezTo>
                      <a:pt x="423985" y="36976"/>
                      <a:pt x="458697" y="23099"/>
                      <a:pt x="459305" y="22847"/>
                    </a:cubicBezTo>
                    <a:cubicBezTo>
                      <a:pt x="465393" y="20316"/>
                      <a:pt x="468579" y="13376"/>
                      <a:pt x="466049" y="7286"/>
                    </a:cubicBezTo>
                    <a:cubicBezTo>
                      <a:pt x="464782" y="4242"/>
                      <a:pt x="461993" y="2145"/>
                      <a:pt x="459171" y="9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8"/>
              <p:cNvSpPr/>
              <p:nvPr/>
            </p:nvSpPr>
            <p:spPr>
              <a:xfrm>
                <a:off x="3427626" y="417665"/>
                <a:ext cx="462929" cy="136526"/>
              </a:xfrm>
              <a:custGeom>
                <a:avLst/>
                <a:gdLst/>
                <a:ahLst/>
                <a:cxnLst/>
                <a:rect l="l" t="t" r="r" b="b"/>
                <a:pathLst>
                  <a:path w="462929" h="136526" extrusionOk="0">
                    <a:moveTo>
                      <a:pt x="455351" y="886"/>
                    </a:moveTo>
                    <a:cubicBezTo>
                      <a:pt x="452505" y="-223"/>
                      <a:pt x="449109" y="-385"/>
                      <a:pt x="446089" y="939"/>
                    </a:cubicBezTo>
                    <a:cubicBezTo>
                      <a:pt x="445546" y="1178"/>
                      <a:pt x="412384" y="15197"/>
                      <a:pt x="400050" y="20168"/>
                    </a:cubicBezTo>
                    <a:cubicBezTo>
                      <a:pt x="364811" y="34373"/>
                      <a:pt x="328406" y="48136"/>
                      <a:pt x="292867" y="60216"/>
                    </a:cubicBezTo>
                    <a:cubicBezTo>
                      <a:pt x="273072" y="66944"/>
                      <a:pt x="253965" y="72834"/>
                      <a:pt x="235963" y="78064"/>
                    </a:cubicBezTo>
                    <a:cubicBezTo>
                      <a:pt x="225061" y="81234"/>
                      <a:pt x="214572" y="84092"/>
                      <a:pt x="204533" y="86622"/>
                    </a:cubicBezTo>
                    <a:cubicBezTo>
                      <a:pt x="157425" y="98503"/>
                      <a:pt x="111123" y="105915"/>
                      <a:pt x="67710" y="109761"/>
                    </a:cubicBezTo>
                    <a:cubicBezTo>
                      <a:pt x="52538" y="111105"/>
                      <a:pt x="39013" y="112064"/>
                      <a:pt x="26994" y="112445"/>
                    </a:cubicBezTo>
                    <a:cubicBezTo>
                      <a:pt x="22809" y="112574"/>
                      <a:pt x="12704" y="112659"/>
                      <a:pt x="12118" y="112651"/>
                    </a:cubicBezTo>
                    <a:cubicBezTo>
                      <a:pt x="5523" y="112550"/>
                      <a:pt x="99" y="117813"/>
                      <a:pt x="1" y="124403"/>
                    </a:cubicBezTo>
                    <a:cubicBezTo>
                      <a:pt x="-100" y="130997"/>
                      <a:pt x="5159" y="136422"/>
                      <a:pt x="11753" y="136519"/>
                    </a:cubicBezTo>
                    <a:cubicBezTo>
                      <a:pt x="12514" y="136531"/>
                      <a:pt x="23315" y="136547"/>
                      <a:pt x="27699" y="136406"/>
                    </a:cubicBezTo>
                    <a:cubicBezTo>
                      <a:pt x="40159" y="136013"/>
                      <a:pt x="54295" y="135025"/>
                      <a:pt x="69929" y="133641"/>
                    </a:cubicBezTo>
                    <a:cubicBezTo>
                      <a:pt x="114535" y="129690"/>
                      <a:pt x="161951" y="122055"/>
                      <a:pt x="210358" y="109850"/>
                    </a:cubicBezTo>
                    <a:cubicBezTo>
                      <a:pt x="220689" y="107247"/>
                      <a:pt x="231518" y="104187"/>
                      <a:pt x="242687" y="100940"/>
                    </a:cubicBezTo>
                    <a:cubicBezTo>
                      <a:pt x="261049" y="95605"/>
                      <a:pt x="280363" y="89573"/>
                      <a:pt x="300478" y="82740"/>
                    </a:cubicBezTo>
                    <a:cubicBezTo>
                      <a:pt x="336482" y="70502"/>
                      <a:pt x="373243" y="56832"/>
                      <a:pt x="408866" y="42473"/>
                    </a:cubicBezTo>
                    <a:cubicBezTo>
                      <a:pt x="421330" y="37449"/>
                      <a:pt x="455209" y="23147"/>
                      <a:pt x="455796" y="22888"/>
                    </a:cubicBezTo>
                    <a:cubicBezTo>
                      <a:pt x="461836" y="20241"/>
                      <a:pt x="464569" y="13100"/>
                      <a:pt x="461917" y="7060"/>
                    </a:cubicBezTo>
                    <a:cubicBezTo>
                      <a:pt x="460593" y="4040"/>
                      <a:pt x="458201" y="1996"/>
                      <a:pt x="455351" y="8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8"/>
              <p:cNvSpPr/>
              <p:nvPr/>
            </p:nvSpPr>
            <p:spPr>
              <a:xfrm>
                <a:off x="3408272" y="333238"/>
                <a:ext cx="468146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468146" h="132848" extrusionOk="0">
                    <a:moveTo>
                      <a:pt x="460999" y="885"/>
                    </a:moveTo>
                    <a:cubicBezTo>
                      <a:pt x="458193" y="-331"/>
                      <a:pt x="454801" y="-275"/>
                      <a:pt x="451733" y="936"/>
                    </a:cubicBezTo>
                    <a:cubicBezTo>
                      <a:pt x="451154" y="1166"/>
                      <a:pt x="415785" y="14515"/>
                      <a:pt x="402758" y="19264"/>
                    </a:cubicBezTo>
                    <a:cubicBezTo>
                      <a:pt x="365544" y="32830"/>
                      <a:pt x="327378" y="45776"/>
                      <a:pt x="290152" y="57330"/>
                    </a:cubicBezTo>
                    <a:cubicBezTo>
                      <a:pt x="272866" y="62694"/>
                      <a:pt x="256156" y="67517"/>
                      <a:pt x="240210" y="71914"/>
                    </a:cubicBezTo>
                    <a:cubicBezTo>
                      <a:pt x="229268" y="74930"/>
                      <a:pt x="218913" y="77978"/>
                      <a:pt x="208776" y="80468"/>
                    </a:cubicBezTo>
                    <a:cubicBezTo>
                      <a:pt x="160757" y="92268"/>
                      <a:pt x="113309" y="100065"/>
                      <a:pt x="68833" y="104841"/>
                    </a:cubicBezTo>
                    <a:cubicBezTo>
                      <a:pt x="53284" y="106509"/>
                      <a:pt x="39301" y="107764"/>
                      <a:pt x="26955" y="108501"/>
                    </a:cubicBezTo>
                    <a:cubicBezTo>
                      <a:pt x="22652" y="108756"/>
                      <a:pt x="12560" y="109007"/>
                      <a:pt x="11944" y="109019"/>
                    </a:cubicBezTo>
                    <a:cubicBezTo>
                      <a:pt x="5350" y="109153"/>
                      <a:pt x="-131" y="114626"/>
                      <a:pt x="2" y="121216"/>
                    </a:cubicBezTo>
                    <a:cubicBezTo>
                      <a:pt x="140" y="127811"/>
                      <a:pt x="5743" y="132980"/>
                      <a:pt x="12337" y="132846"/>
                    </a:cubicBezTo>
                    <a:cubicBezTo>
                      <a:pt x="13102" y="132830"/>
                      <a:pt x="23635" y="132555"/>
                      <a:pt x="28104" y="132288"/>
                    </a:cubicBezTo>
                    <a:cubicBezTo>
                      <a:pt x="40819" y="131531"/>
                      <a:pt x="55563" y="130256"/>
                      <a:pt x="71500" y="128543"/>
                    </a:cubicBezTo>
                    <a:cubicBezTo>
                      <a:pt x="116981" y="123661"/>
                      <a:pt x="165170" y="115634"/>
                      <a:pt x="214294" y="103562"/>
                    </a:cubicBezTo>
                    <a:cubicBezTo>
                      <a:pt x="224653" y="101016"/>
                      <a:pt x="235644" y="98170"/>
                      <a:pt x="246796" y="95098"/>
                    </a:cubicBezTo>
                    <a:cubicBezTo>
                      <a:pt x="263001" y="90633"/>
                      <a:pt x="279663" y="85775"/>
                      <a:pt x="297183" y="80338"/>
                    </a:cubicBezTo>
                    <a:cubicBezTo>
                      <a:pt x="334819" y="68659"/>
                      <a:pt x="373575" y="55434"/>
                      <a:pt x="411130" y="41745"/>
                    </a:cubicBezTo>
                    <a:cubicBezTo>
                      <a:pt x="424270" y="36954"/>
                      <a:pt x="460068" y="23174"/>
                      <a:pt x="460687" y="22929"/>
                    </a:cubicBezTo>
                    <a:cubicBezTo>
                      <a:pt x="466820" y="20509"/>
                      <a:pt x="469714" y="13814"/>
                      <a:pt x="467294" y="7680"/>
                    </a:cubicBezTo>
                    <a:cubicBezTo>
                      <a:pt x="466083" y="4614"/>
                      <a:pt x="463800" y="2101"/>
                      <a:pt x="460999" y="8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3" y="601056"/>
            <a:ext cx="8154457" cy="5698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0"/>
          <p:cNvSpPr txBox="1">
            <a:spLocks noGrp="1"/>
          </p:cNvSpPr>
          <p:nvPr>
            <p:ph type="title"/>
          </p:nvPr>
        </p:nvSpPr>
        <p:spPr>
          <a:xfrm>
            <a:off x="1956599" y="492226"/>
            <a:ext cx="9212100" cy="877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Плюсы и минусы мастер-классов в профориентационной работе </a:t>
            </a:r>
            <a:br>
              <a:rPr lang="ru-RU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  <p:sp>
        <p:nvSpPr>
          <p:cNvPr id="1452" name="Google Shape;1452;p30"/>
          <p:cNvSpPr txBox="1">
            <a:spLocks noGrp="1"/>
          </p:cNvSpPr>
          <p:nvPr>
            <p:ph type="body" idx="1"/>
          </p:nvPr>
        </p:nvSpPr>
        <p:spPr>
          <a:xfrm>
            <a:off x="1146439" y="1649756"/>
            <a:ext cx="5270500" cy="45196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Возможность получить опыт в выбранной сфере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Общение со специалистом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Расширение представлений о реальной профессиональной среде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3" name="Google Shape;1453;p30"/>
          <p:cNvSpPr txBox="1">
            <a:spLocks noGrp="1"/>
          </p:cNvSpPr>
          <p:nvPr>
            <p:ph type="body" idx="2"/>
          </p:nvPr>
        </p:nvSpPr>
        <p:spPr>
          <a:xfrm>
            <a:off x="6281098" y="1723733"/>
            <a:ext cx="5656902" cy="42564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Недостаточная практическая направленность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Слабая связь с передовыми профессиями и компетенциями будущего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Низкая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вовлечённость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родителей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4" name="Google Shape;1454;p30"/>
          <p:cNvSpPr/>
          <p:nvPr/>
        </p:nvSpPr>
        <p:spPr>
          <a:xfrm>
            <a:off x="8844250" y="4954025"/>
            <a:ext cx="3547762" cy="2022596"/>
          </a:xfrm>
          <a:custGeom>
            <a:avLst/>
            <a:gdLst/>
            <a:ahLst/>
            <a:cxnLst/>
            <a:rect l="l" t="t" r="r" b="b"/>
            <a:pathLst>
              <a:path w="83008" h="55604" extrusionOk="0">
                <a:moveTo>
                  <a:pt x="83008" y="1057"/>
                </a:moveTo>
                <a:cubicBezTo>
                  <a:pt x="74801" y="1057"/>
                  <a:pt x="64304" y="-2375"/>
                  <a:pt x="58501" y="3428"/>
                </a:cubicBezTo>
                <a:cubicBezTo>
                  <a:pt x="52241" y="9688"/>
                  <a:pt x="58042" y="22863"/>
                  <a:pt x="51781" y="29121"/>
                </a:cubicBezTo>
                <a:cubicBezTo>
                  <a:pt x="48476" y="32425"/>
                  <a:pt x="42042" y="30955"/>
                  <a:pt x="38737" y="34260"/>
                </a:cubicBezTo>
                <a:cubicBezTo>
                  <a:pt x="36342" y="36655"/>
                  <a:pt x="37623" y="40997"/>
                  <a:pt x="36365" y="44142"/>
                </a:cubicBezTo>
                <a:cubicBezTo>
                  <a:pt x="34630" y="48481"/>
                  <a:pt x="27754" y="47802"/>
                  <a:pt x="23321" y="49280"/>
                </a:cubicBezTo>
                <a:cubicBezTo>
                  <a:pt x="15680" y="51827"/>
                  <a:pt x="8054" y="55604"/>
                  <a:pt x="0" y="55604"/>
                </a:cubicBezTo>
              </a:path>
            </a:pathLst>
          </a:custGeom>
          <a:noFill/>
          <a:ln w="762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5" name="Google Shape;1455;p30"/>
          <p:cNvSpPr/>
          <p:nvPr/>
        </p:nvSpPr>
        <p:spPr>
          <a:xfrm>
            <a:off x="10692175" y="5795343"/>
            <a:ext cx="1620625" cy="1062650"/>
          </a:xfrm>
          <a:custGeom>
            <a:avLst/>
            <a:gdLst/>
            <a:ahLst/>
            <a:cxnLst/>
            <a:rect l="l" t="t" r="r" b="b"/>
            <a:pathLst>
              <a:path w="64825" h="42506" extrusionOk="0">
                <a:moveTo>
                  <a:pt x="64825" y="1397"/>
                </a:moveTo>
                <a:cubicBezTo>
                  <a:pt x="58943" y="-72"/>
                  <a:pt x="52065" y="-917"/>
                  <a:pt x="46642" y="1793"/>
                </a:cubicBezTo>
                <a:cubicBezTo>
                  <a:pt x="41856" y="4184"/>
                  <a:pt x="41545" y="12047"/>
                  <a:pt x="36760" y="14441"/>
                </a:cubicBezTo>
                <a:cubicBezTo>
                  <a:pt x="27779" y="18933"/>
                  <a:pt x="16015" y="17894"/>
                  <a:pt x="8301" y="24323"/>
                </a:cubicBezTo>
                <a:cubicBezTo>
                  <a:pt x="3183" y="28589"/>
                  <a:pt x="2977" y="36545"/>
                  <a:pt x="0" y="42506"/>
                </a:cubicBezTo>
              </a:path>
            </a:pathLst>
          </a:custGeom>
          <a:noFill/>
          <a:ln w="7620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6" name="Google Shape;1456;p30"/>
          <p:cNvSpPr/>
          <p:nvPr/>
        </p:nvSpPr>
        <p:spPr>
          <a:xfrm rot="-5216342" flipH="1">
            <a:off x="10692156" y="5374615"/>
            <a:ext cx="1620668" cy="1062678"/>
          </a:xfrm>
          <a:custGeom>
            <a:avLst/>
            <a:gdLst/>
            <a:ahLst/>
            <a:cxnLst/>
            <a:rect l="l" t="t" r="r" b="b"/>
            <a:pathLst>
              <a:path w="64825" h="42506" extrusionOk="0">
                <a:moveTo>
                  <a:pt x="64825" y="1397"/>
                </a:moveTo>
                <a:cubicBezTo>
                  <a:pt x="58943" y="-72"/>
                  <a:pt x="52065" y="-917"/>
                  <a:pt x="46642" y="1793"/>
                </a:cubicBezTo>
                <a:cubicBezTo>
                  <a:pt x="41856" y="4184"/>
                  <a:pt x="41545" y="12047"/>
                  <a:pt x="36760" y="14441"/>
                </a:cubicBezTo>
                <a:cubicBezTo>
                  <a:pt x="27779" y="18933"/>
                  <a:pt x="16015" y="17894"/>
                  <a:pt x="8301" y="24323"/>
                </a:cubicBezTo>
                <a:cubicBezTo>
                  <a:pt x="3183" y="28589"/>
                  <a:pt x="2977" y="36545"/>
                  <a:pt x="0" y="42506"/>
                </a:cubicBezTo>
              </a:path>
            </a:pathLst>
          </a:custGeom>
          <a:noFill/>
          <a:ln w="762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7" name="Google Shape;1457;p30"/>
          <p:cNvSpPr/>
          <p:nvPr/>
        </p:nvSpPr>
        <p:spPr>
          <a:xfrm>
            <a:off x="4614825" y="1723733"/>
            <a:ext cx="4061425" cy="198600"/>
          </a:xfrm>
          <a:custGeom>
            <a:avLst/>
            <a:gdLst/>
            <a:ahLst/>
            <a:cxnLst/>
            <a:rect l="l" t="t" r="r" b="b"/>
            <a:pathLst>
              <a:path w="162457" h="7944" extrusionOk="0">
                <a:moveTo>
                  <a:pt x="0" y="3781"/>
                </a:moveTo>
                <a:cubicBezTo>
                  <a:pt x="16628" y="-966"/>
                  <a:pt x="34647" y="4607"/>
                  <a:pt x="51781" y="6944"/>
                </a:cubicBezTo>
                <a:cubicBezTo>
                  <a:pt x="60662" y="8155"/>
                  <a:pt x="69727" y="6990"/>
                  <a:pt x="78659" y="7734"/>
                </a:cubicBezTo>
                <a:cubicBezTo>
                  <a:pt x="95520" y="9138"/>
                  <a:pt x="111993" y="1572"/>
                  <a:pt x="128859" y="224"/>
                </a:cubicBezTo>
                <a:cubicBezTo>
                  <a:pt x="140051" y="-671"/>
                  <a:pt x="151230" y="2596"/>
                  <a:pt x="162457" y="2596"/>
                </a:cubicBezTo>
              </a:path>
            </a:pathLst>
          </a:custGeom>
          <a:noFill/>
          <a:ln w="762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900" y="698381"/>
            <a:ext cx="86487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Мастер-класс может использоваться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устранения </a:t>
            </a:r>
            <a:r>
              <a:rPr lang="ru-RU" sz="2400" dirty="0">
                <a:solidFill>
                  <a:schemeClr val="tx2"/>
                </a:solidFill>
              </a:rPr>
              <a:t>профессиональных или предметных недостатков (для ведущего мастер-класс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устранения недостатка </a:t>
            </a:r>
            <a:r>
              <a:rPr lang="ru-RU" sz="2400" dirty="0">
                <a:solidFill>
                  <a:schemeClr val="tx2"/>
                </a:solidFill>
              </a:rPr>
              <a:t>ресурса (такого как отсутствие доступа к творческим материалам, инструментам, образованию и информации)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создания условий  для развития творческих </a:t>
            </a:r>
            <a:r>
              <a:rPr lang="ru-RU" sz="2400" dirty="0">
                <a:solidFill>
                  <a:schemeClr val="tx2"/>
                </a:solidFill>
              </a:rPr>
              <a:t>способностей </a:t>
            </a:r>
            <a:r>
              <a:rPr lang="ru-RU" sz="2400" dirty="0" smtClean="0">
                <a:solidFill>
                  <a:schemeClr val="tx2"/>
                </a:solidFill>
              </a:rPr>
              <a:t>обучающихся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 обучения позволяет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передать опыт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продемонстрировать </a:t>
            </a: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методы и приёмы, которые помогают решить конкретную </a:t>
            </a: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вовлечь </a:t>
            </a:r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всех участников в активную деятельность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9"/>
          <p:cNvSpPr txBox="1">
            <a:spLocks noGrp="1"/>
          </p:cNvSpPr>
          <p:nvPr>
            <p:ph type="title"/>
          </p:nvPr>
        </p:nvSpPr>
        <p:spPr>
          <a:xfrm rot="449501">
            <a:off x="2923105" y="1680734"/>
            <a:ext cx="9041041" cy="12629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При подготовке использованы материалы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7" name="Google Shape;1437;p29"/>
          <p:cNvSpPr/>
          <p:nvPr/>
        </p:nvSpPr>
        <p:spPr>
          <a:xfrm>
            <a:off x="0" y="2421000"/>
            <a:ext cx="1828200" cy="2016000"/>
          </a:xfrm>
          <a:prstGeom prst="foldedCorner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grpSp>
        <p:nvGrpSpPr>
          <p:cNvPr id="1438" name="Google Shape;1438;p29"/>
          <p:cNvGrpSpPr/>
          <p:nvPr/>
        </p:nvGrpSpPr>
        <p:grpSpPr>
          <a:xfrm rot="10800000">
            <a:off x="262327" y="2967289"/>
            <a:ext cx="1237846" cy="872004"/>
            <a:chOff x="621403" y="597265"/>
            <a:chExt cx="1588204" cy="1118814"/>
          </a:xfrm>
        </p:grpSpPr>
        <p:sp>
          <p:nvSpPr>
            <p:cNvPr id="1439" name="Google Shape;1439;p2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1" name="Google Shape;1441;p29"/>
          <p:cNvGrpSpPr/>
          <p:nvPr/>
        </p:nvGrpSpPr>
        <p:grpSpPr>
          <a:xfrm rot="-9453674">
            <a:off x="9837517" y="4005054"/>
            <a:ext cx="2868541" cy="2745389"/>
            <a:chOff x="2643121" y="3033568"/>
            <a:chExt cx="1686293" cy="1613897"/>
          </a:xfrm>
        </p:grpSpPr>
        <p:sp>
          <p:nvSpPr>
            <p:cNvPr id="1442" name="Google Shape;1442;p29"/>
            <p:cNvSpPr/>
            <p:nvPr/>
          </p:nvSpPr>
          <p:spPr>
            <a:xfrm>
              <a:off x="3472768" y="3839209"/>
              <a:ext cx="856646" cy="808256"/>
            </a:xfrm>
            <a:custGeom>
              <a:avLst/>
              <a:gdLst/>
              <a:ahLst/>
              <a:cxnLst/>
              <a:rect l="l" t="t" r="r" b="b"/>
              <a:pathLst>
                <a:path w="856646" h="808256" extrusionOk="0">
                  <a:moveTo>
                    <a:pt x="170944" y="0"/>
                  </a:moveTo>
                  <a:lnTo>
                    <a:pt x="103106" y="70887"/>
                  </a:lnTo>
                  <a:lnTo>
                    <a:pt x="115659" y="112943"/>
                  </a:lnTo>
                  <a:lnTo>
                    <a:pt x="89541" y="122779"/>
                  </a:lnTo>
                  <a:lnTo>
                    <a:pt x="61050" y="112267"/>
                  </a:lnTo>
                  <a:lnTo>
                    <a:pt x="0" y="176028"/>
                  </a:lnTo>
                  <a:lnTo>
                    <a:pt x="470773" y="537259"/>
                  </a:lnTo>
                  <a:cubicBezTo>
                    <a:pt x="470773" y="537259"/>
                    <a:pt x="831886" y="841799"/>
                    <a:pt x="855406" y="805205"/>
                  </a:cubicBezTo>
                  <a:cubicBezTo>
                    <a:pt x="878884" y="768609"/>
                    <a:pt x="561333" y="433141"/>
                    <a:pt x="561333" y="433141"/>
                  </a:cubicBezTo>
                  <a:lnTo>
                    <a:pt x="234706" y="80724"/>
                  </a:lnTo>
                  <a:lnTo>
                    <a:pt x="170944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3581303" y="3892458"/>
              <a:ext cx="121087" cy="59693"/>
            </a:xfrm>
            <a:custGeom>
              <a:avLst/>
              <a:gdLst/>
              <a:ahLst/>
              <a:cxnLst/>
              <a:rect l="l" t="t" r="r" b="b"/>
              <a:pathLst>
                <a:path w="121087" h="59693" extrusionOk="0">
                  <a:moveTo>
                    <a:pt x="104466" y="0"/>
                  </a:moveTo>
                  <a:lnTo>
                    <a:pt x="0" y="35275"/>
                  </a:lnTo>
                  <a:lnTo>
                    <a:pt x="7125" y="59694"/>
                  </a:lnTo>
                  <a:lnTo>
                    <a:pt x="121087" y="21030"/>
                  </a:lnTo>
                  <a:lnTo>
                    <a:pt x="1044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16485" y="3989572"/>
              <a:ext cx="53358" cy="53358"/>
            </a:xfrm>
            <a:custGeom>
              <a:avLst/>
              <a:gdLst/>
              <a:ahLst/>
              <a:cxnLst/>
              <a:rect l="l" t="t" r="r" b="b"/>
              <a:pathLst>
                <a:path w="53358" h="53358" extrusionOk="0">
                  <a:moveTo>
                    <a:pt x="0" y="26681"/>
                  </a:moveTo>
                  <a:cubicBezTo>
                    <a:pt x="0" y="11946"/>
                    <a:pt x="11946" y="0"/>
                    <a:pt x="26677" y="0"/>
                  </a:cubicBezTo>
                  <a:cubicBezTo>
                    <a:pt x="41412" y="0"/>
                    <a:pt x="53358" y="11946"/>
                    <a:pt x="53358" y="26681"/>
                  </a:cubicBezTo>
                  <a:cubicBezTo>
                    <a:pt x="53358" y="41412"/>
                    <a:pt x="41412" y="53358"/>
                    <a:pt x="26677" y="53358"/>
                  </a:cubicBezTo>
                  <a:cubicBezTo>
                    <a:pt x="11946" y="53358"/>
                    <a:pt x="0" y="41412"/>
                    <a:pt x="0" y="2668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2643121" y="3322181"/>
              <a:ext cx="912941" cy="724737"/>
            </a:xfrm>
            <a:custGeom>
              <a:avLst/>
              <a:gdLst/>
              <a:ahLst/>
              <a:cxnLst/>
              <a:rect l="l" t="t" r="r" b="b"/>
              <a:pathLst>
                <a:path w="912941" h="724737" extrusionOk="0">
                  <a:moveTo>
                    <a:pt x="206876" y="261"/>
                  </a:moveTo>
                  <a:cubicBezTo>
                    <a:pt x="62026" y="-7686"/>
                    <a:pt x="-56066" y="167359"/>
                    <a:pt x="28127" y="344861"/>
                  </a:cubicBezTo>
                  <a:cubicBezTo>
                    <a:pt x="112324" y="522359"/>
                    <a:pt x="394693" y="556040"/>
                    <a:pt x="537571" y="574483"/>
                  </a:cubicBezTo>
                  <a:cubicBezTo>
                    <a:pt x="680450" y="592922"/>
                    <a:pt x="814338" y="724737"/>
                    <a:pt x="814338" y="724737"/>
                  </a:cubicBezTo>
                  <a:lnTo>
                    <a:pt x="912942" y="620138"/>
                  </a:lnTo>
                  <a:cubicBezTo>
                    <a:pt x="912942" y="620138"/>
                    <a:pt x="746580" y="448428"/>
                    <a:pt x="566333" y="277784"/>
                  </a:cubicBezTo>
                  <a:cubicBezTo>
                    <a:pt x="425908" y="144839"/>
                    <a:pt x="292081" y="4936"/>
                    <a:pt x="206876" y="261"/>
                  </a:cubicBezTo>
                  <a:close/>
                  <a:moveTo>
                    <a:pt x="177705" y="108795"/>
                  </a:moveTo>
                  <a:cubicBezTo>
                    <a:pt x="312508" y="91817"/>
                    <a:pt x="549716" y="316597"/>
                    <a:pt x="475161" y="424905"/>
                  </a:cubicBezTo>
                  <a:cubicBezTo>
                    <a:pt x="422317" y="501682"/>
                    <a:pt x="270019" y="465483"/>
                    <a:pt x="173973" y="378440"/>
                  </a:cubicBezTo>
                  <a:cubicBezTo>
                    <a:pt x="103256" y="314342"/>
                    <a:pt x="79239" y="223227"/>
                    <a:pt x="105798" y="163400"/>
                  </a:cubicBezTo>
                  <a:cubicBezTo>
                    <a:pt x="120926" y="129339"/>
                    <a:pt x="146595" y="112714"/>
                    <a:pt x="177705" y="108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918623" y="3033568"/>
              <a:ext cx="754438" cy="897788"/>
            </a:xfrm>
            <a:custGeom>
              <a:avLst/>
              <a:gdLst/>
              <a:ahLst/>
              <a:cxnLst/>
              <a:rect l="l" t="t" r="r" b="b"/>
              <a:pathLst>
                <a:path w="754438" h="897788" extrusionOk="0">
                  <a:moveTo>
                    <a:pt x="937" y="217963"/>
                  </a:moveTo>
                  <a:cubicBezTo>
                    <a:pt x="-14127" y="73679"/>
                    <a:pt x="154895" y="-52881"/>
                    <a:pt x="336324" y="22474"/>
                  </a:cubicBezTo>
                  <a:cubicBezTo>
                    <a:pt x="517748" y="97831"/>
                    <a:pt x="565290" y="378200"/>
                    <a:pt x="590744" y="519993"/>
                  </a:cubicBezTo>
                  <a:cubicBezTo>
                    <a:pt x="616195" y="661791"/>
                    <a:pt x="754438" y="789032"/>
                    <a:pt x="754438" y="789032"/>
                  </a:cubicBezTo>
                  <a:lnTo>
                    <a:pt x="648778" y="897789"/>
                  </a:lnTo>
                  <a:cubicBezTo>
                    <a:pt x="648778" y="897789"/>
                    <a:pt x="472867" y="719116"/>
                    <a:pt x="293555" y="547488"/>
                  </a:cubicBezTo>
                  <a:cubicBezTo>
                    <a:pt x="153859" y="413775"/>
                    <a:pt x="9802" y="302840"/>
                    <a:pt x="937" y="217963"/>
                  </a:cubicBezTo>
                  <a:close/>
                  <a:moveTo>
                    <a:pt x="107908" y="183489"/>
                  </a:moveTo>
                  <a:cubicBezTo>
                    <a:pt x="97586" y="318963"/>
                    <a:pt x="333769" y="544816"/>
                    <a:pt x="438276" y="465024"/>
                  </a:cubicBezTo>
                  <a:cubicBezTo>
                    <a:pt x="512356" y="408463"/>
                    <a:pt x="468709" y="258132"/>
                    <a:pt x="377040" y="166491"/>
                  </a:cubicBezTo>
                  <a:cubicBezTo>
                    <a:pt x="309541" y="99008"/>
                    <a:pt x="217353" y="79509"/>
                    <a:pt x="158907" y="108983"/>
                  </a:cubicBezTo>
                  <a:cubicBezTo>
                    <a:pt x="125631" y="125762"/>
                    <a:pt x="110289" y="152225"/>
                    <a:pt x="107908" y="183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 rot="419697">
            <a:off x="611524" y="2559033"/>
            <a:ext cx="11162594" cy="341632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4brain.ru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cyberleninka.ru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cyberleninka.ru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edu-ikt.rumoluch.ru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edu-time.ru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fppkdo.ru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imcstr.ru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infourok.ru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infourok.rumoluch.ru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irro.ru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maestroklass.ru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mangogames.ru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moluch.ru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mp01.rublog.whiteedtech.ru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multiurok.ru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nsportal.ru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nsportal.rumaestroklass.ru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ped-kopilka.ru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phsreda.cominfourok.ruirro.ru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sidorinlab.ru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sidorinlab.ruinteresarium.ru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solncesvet.rucyberleninka.ru</a:t>
            </a:r>
          </a:p>
          <a:p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urok.1sept.ru</a:t>
            </a:r>
          </a:p>
          <a:p>
            <a:r>
              <a:rPr lang="ru-RU" sz="2400" dirty="0" err="1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персонаж.рф</a:t>
            </a:r>
            <a:r>
              <a:rPr lang="en-US" sz="24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dzen.ru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630">
            <a:off x="9279241" y="5692948"/>
            <a:ext cx="1840918" cy="102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5"/>
          <p:cNvSpPr/>
          <p:nvPr/>
        </p:nvSpPr>
        <p:spPr>
          <a:xfrm>
            <a:off x="1230900" y="1035764"/>
            <a:ext cx="1290708" cy="11601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Caveat Brush"/>
              </a:rPr>
              <a:t>01</a:t>
            </a:r>
          </a:p>
        </p:txBody>
      </p:sp>
      <p:sp>
        <p:nvSpPr>
          <p:cNvPr id="1213" name="Google Shape;1213;p25"/>
          <p:cNvSpPr txBox="1">
            <a:spLocks noGrp="1"/>
          </p:cNvSpPr>
          <p:nvPr>
            <p:ph type="body" idx="1"/>
          </p:nvPr>
        </p:nvSpPr>
        <p:spPr>
          <a:xfrm>
            <a:off x="3218212" y="2195893"/>
            <a:ext cx="8336478" cy="29783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Недостаток ресурсов, в частности отсутствие доступа к творческим материалам, инструментам, образованию и информации, 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препятствует развитию творческих способностей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Aft>
                <a:spcPts val="16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4" name="Google Shape;1214;p25"/>
          <p:cNvGrpSpPr/>
          <p:nvPr/>
        </p:nvGrpSpPr>
        <p:grpSpPr>
          <a:xfrm rot="5974174">
            <a:off x="10372868" y="4496621"/>
            <a:ext cx="3023982" cy="3467187"/>
            <a:chOff x="4584582" y="-1071853"/>
            <a:chExt cx="1990190" cy="2281879"/>
          </a:xfrm>
        </p:grpSpPr>
        <p:sp>
          <p:nvSpPr>
            <p:cNvPr id="1215" name="Google Shape;1215;p25"/>
            <p:cNvSpPr/>
            <p:nvPr/>
          </p:nvSpPr>
          <p:spPr>
            <a:xfrm>
              <a:off x="4584582" y="803714"/>
              <a:ext cx="400440" cy="406312"/>
            </a:xfrm>
            <a:custGeom>
              <a:avLst/>
              <a:gdLst/>
              <a:ahLst/>
              <a:cxnLst/>
              <a:rect l="l" t="t" r="r" b="b"/>
              <a:pathLst>
                <a:path w="400440" h="406312" extrusionOk="0">
                  <a:moveTo>
                    <a:pt x="201596" y="0"/>
                  </a:moveTo>
                  <a:cubicBezTo>
                    <a:pt x="201596" y="0"/>
                    <a:pt x="144194" y="48926"/>
                    <a:pt x="102498" y="92564"/>
                  </a:cubicBezTo>
                  <a:cubicBezTo>
                    <a:pt x="60803" y="136203"/>
                    <a:pt x="0" y="207985"/>
                    <a:pt x="0" y="207985"/>
                  </a:cubicBezTo>
                  <a:cubicBezTo>
                    <a:pt x="0" y="207985"/>
                    <a:pt x="38093" y="196626"/>
                    <a:pt x="38862" y="202333"/>
                  </a:cubicBezTo>
                  <a:cubicBezTo>
                    <a:pt x="39591" y="208037"/>
                    <a:pt x="10525" y="261788"/>
                    <a:pt x="15626" y="268715"/>
                  </a:cubicBezTo>
                  <a:cubicBezTo>
                    <a:pt x="20767" y="275637"/>
                    <a:pt x="89828" y="234593"/>
                    <a:pt x="94767" y="242264"/>
                  </a:cubicBezTo>
                  <a:cubicBezTo>
                    <a:pt x="99665" y="249931"/>
                    <a:pt x="67239" y="318843"/>
                    <a:pt x="74890" y="323518"/>
                  </a:cubicBezTo>
                  <a:cubicBezTo>
                    <a:pt x="82541" y="328198"/>
                    <a:pt x="144356" y="278750"/>
                    <a:pt x="147392" y="284693"/>
                  </a:cubicBezTo>
                  <a:cubicBezTo>
                    <a:pt x="150428" y="290635"/>
                    <a:pt x="131928" y="354013"/>
                    <a:pt x="140025" y="360923"/>
                  </a:cubicBezTo>
                  <a:cubicBezTo>
                    <a:pt x="148121" y="367833"/>
                    <a:pt x="219166" y="318090"/>
                    <a:pt x="224023" y="324769"/>
                  </a:cubicBezTo>
                  <a:cubicBezTo>
                    <a:pt x="228841" y="331444"/>
                    <a:pt x="202689" y="403796"/>
                    <a:pt x="209369" y="406246"/>
                  </a:cubicBezTo>
                  <a:cubicBezTo>
                    <a:pt x="216089" y="408695"/>
                    <a:pt x="280211" y="343540"/>
                    <a:pt x="327979" y="278090"/>
                  </a:cubicBezTo>
                  <a:cubicBezTo>
                    <a:pt x="375747" y="212644"/>
                    <a:pt x="400440" y="144457"/>
                    <a:pt x="400440" y="144457"/>
                  </a:cubicBezTo>
                  <a:lnTo>
                    <a:pt x="201596" y="0"/>
                  </a:lnTo>
                  <a:close/>
                </a:path>
              </a:pathLst>
            </a:custGeom>
            <a:solidFill>
              <a:srgbClr val="F9B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4784721" y="328895"/>
              <a:ext cx="593981" cy="640419"/>
            </a:xfrm>
            <a:custGeom>
              <a:avLst/>
              <a:gdLst/>
              <a:ahLst/>
              <a:cxnLst/>
              <a:rect l="l" t="t" r="r" b="b"/>
              <a:pathLst>
                <a:path w="593981" h="640419" extrusionOk="0">
                  <a:moveTo>
                    <a:pt x="502534" y="0"/>
                  </a:moveTo>
                  <a:lnTo>
                    <a:pt x="593981" y="79074"/>
                  </a:lnTo>
                  <a:cubicBezTo>
                    <a:pt x="593981" y="79074"/>
                    <a:pt x="517189" y="219063"/>
                    <a:pt x="412909" y="356363"/>
                  </a:cubicBezTo>
                  <a:cubicBezTo>
                    <a:pt x="308589" y="493663"/>
                    <a:pt x="192367" y="640420"/>
                    <a:pt x="192367" y="640420"/>
                  </a:cubicBezTo>
                  <a:lnTo>
                    <a:pt x="0" y="474078"/>
                  </a:lnTo>
                  <a:cubicBezTo>
                    <a:pt x="0" y="474078"/>
                    <a:pt x="126666" y="329370"/>
                    <a:pt x="253656" y="212059"/>
                  </a:cubicBezTo>
                  <a:cubicBezTo>
                    <a:pt x="380645" y="94745"/>
                    <a:pt x="502534" y="0"/>
                    <a:pt x="5025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4856494" y="677530"/>
              <a:ext cx="227464" cy="202062"/>
            </a:xfrm>
            <a:custGeom>
              <a:avLst/>
              <a:gdLst/>
              <a:ahLst/>
              <a:cxnLst/>
              <a:rect l="l" t="t" r="r" b="b"/>
              <a:pathLst>
                <a:path w="227464" h="202062" extrusionOk="0">
                  <a:moveTo>
                    <a:pt x="227464" y="154165"/>
                  </a:moveTo>
                  <a:lnTo>
                    <a:pt x="42384" y="0"/>
                  </a:lnTo>
                  <a:cubicBezTo>
                    <a:pt x="30685" y="12294"/>
                    <a:pt x="0" y="45550"/>
                    <a:pt x="0" y="45550"/>
                  </a:cubicBezTo>
                  <a:lnTo>
                    <a:pt x="190708" y="202062"/>
                  </a:lnTo>
                  <a:cubicBezTo>
                    <a:pt x="190708" y="202062"/>
                    <a:pt x="219004" y="163706"/>
                    <a:pt x="227464" y="1541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4644415" y="844374"/>
              <a:ext cx="148990" cy="167932"/>
            </a:xfrm>
            <a:custGeom>
              <a:avLst/>
              <a:gdLst/>
              <a:ahLst/>
              <a:cxnLst/>
              <a:rect l="l" t="t" r="r" b="b"/>
              <a:pathLst>
                <a:path w="148990" h="167932" extrusionOk="0">
                  <a:moveTo>
                    <a:pt x="147269" y="1546"/>
                  </a:moveTo>
                  <a:cubicBezTo>
                    <a:pt x="145042" y="-624"/>
                    <a:pt x="141439" y="-486"/>
                    <a:pt x="139253" y="1813"/>
                  </a:cubicBezTo>
                  <a:cubicBezTo>
                    <a:pt x="121685" y="20803"/>
                    <a:pt x="104116" y="39792"/>
                    <a:pt x="86668" y="58916"/>
                  </a:cubicBezTo>
                  <a:cubicBezTo>
                    <a:pt x="76062" y="70546"/>
                    <a:pt x="65375" y="82148"/>
                    <a:pt x="55214" y="94179"/>
                  </a:cubicBezTo>
                  <a:cubicBezTo>
                    <a:pt x="35783" y="117160"/>
                    <a:pt x="17203" y="141137"/>
                    <a:pt x="241" y="166033"/>
                  </a:cubicBezTo>
                  <a:cubicBezTo>
                    <a:pt x="-164" y="166576"/>
                    <a:pt x="-42" y="167317"/>
                    <a:pt x="484" y="167701"/>
                  </a:cubicBezTo>
                  <a:cubicBezTo>
                    <a:pt x="1010" y="168086"/>
                    <a:pt x="1739" y="167984"/>
                    <a:pt x="2103" y="167442"/>
                  </a:cubicBezTo>
                  <a:cubicBezTo>
                    <a:pt x="17486" y="146926"/>
                    <a:pt x="34083" y="127191"/>
                    <a:pt x="51571" y="108518"/>
                  </a:cubicBezTo>
                  <a:cubicBezTo>
                    <a:pt x="62258" y="97150"/>
                    <a:pt x="73350" y="86216"/>
                    <a:pt x="84239" y="75064"/>
                  </a:cubicBezTo>
                  <a:cubicBezTo>
                    <a:pt x="105371" y="53354"/>
                    <a:pt x="126340" y="31441"/>
                    <a:pt x="147431" y="9650"/>
                  </a:cubicBezTo>
                  <a:cubicBezTo>
                    <a:pt x="149576" y="7351"/>
                    <a:pt x="149495" y="3716"/>
                    <a:pt x="147269" y="1546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4664737" y="876803"/>
              <a:ext cx="145705" cy="170787"/>
            </a:xfrm>
            <a:custGeom>
              <a:avLst/>
              <a:gdLst/>
              <a:ahLst/>
              <a:cxnLst/>
              <a:rect l="l" t="t" r="r" b="b"/>
              <a:pathLst>
                <a:path w="145705" h="170787" extrusionOk="0">
                  <a:moveTo>
                    <a:pt x="143868" y="1470"/>
                  </a:moveTo>
                  <a:cubicBezTo>
                    <a:pt x="141602" y="-655"/>
                    <a:pt x="137999" y="-445"/>
                    <a:pt x="135894" y="1899"/>
                  </a:cubicBezTo>
                  <a:cubicBezTo>
                    <a:pt x="118689" y="21245"/>
                    <a:pt x="101525" y="40587"/>
                    <a:pt x="84482" y="60058"/>
                  </a:cubicBezTo>
                  <a:cubicBezTo>
                    <a:pt x="74119" y="71903"/>
                    <a:pt x="63635" y="83720"/>
                    <a:pt x="53716" y="95957"/>
                  </a:cubicBezTo>
                  <a:cubicBezTo>
                    <a:pt x="34771" y="119323"/>
                    <a:pt x="16676" y="143677"/>
                    <a:pt x="241" y="168909"/>
                  </a:cubicBezTo>
                  <a:cubicBezTo>
                    <a:pt x="-164" y="169459"/>
                    <a:pt x="-42" y="170200"/>
                    <a:pt x="484" y="170572"/>
                  </a:cubicBezTo>
                  <a:cubicBezTo>
                    <a:pt x="1010" y="170945"/>
                    <a:pt x="1779" y="170827"/>
                    <a:pt x="2143" y="170277"/>
                  </a:cubicBezTo>
                  <a:cubicBezTo>
                    <a:pt x="17081" y="149457"/>
                    <a:pt x="33274" y="129387"/>
                    <a:pt x="50397" y="110365"/>
                  </a:cubicBezTo>
                  <a:cubicBezTo>
                    <a:pt x="60801" y="98783"/>
                    <a:pt x="71690" y="87626"/>
                    <a:pt x="82337" y="76255"/>
                  </a:cubicBezTo>
                  <a:cubicBezTo>
                    <a:pt x="103063" y="54120"/>
                    <a:pt x="123587" y="31786"/>
                    <a:pt x="144192" y="9570"/>
                  </a:cubicBezTo>
                  <a:cubicBezTo>
                    <a:pt x="146338" y="7226"/>
                    <a:pt x="146176" y="3591"/>
                    <a:pt x="143868" y="147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4702285" y="897438"/>
              <a:ext cx="140172" cy="175326"/>
            </a:xfrm>
            <a:custGeom>
              <a:avLst/>
              <a:gdLst/>
              <a:ahLst/>
              <a:cxnLst/>
              <a:rect l="l" t="t" r="r" b="b"/>
              <a:pathLst>
                <a:path w="140172" h="175326" extrusionOk="0">
                  <a:moveTo>
                    <a:pt x="138220" y="1347"/>
                  </a:moveTo>
                  <a:cubicBezTo>
                    <a:pt x="135831" y="-701"/>
                    <a:pt x="132269" y="-369"/>
                    <a:pt x="130204" y="2043"/>
                  </a:cubicBezTo>
                  <a:cubicBezTo>
                    <a:pt x="113688" y="21948"/>
                    <a:pt x="97172" y="41852"/>
                    <a:pt x="80777" y="61879"/>
                  </a:cubicBezTo>
                  <a:cubicBezTo>
                    <a:pt x="70818" y="74063"/>
                    <a:pt x="60738" y="86224"/>
                    <a:pt x="51225" y="98781"/>
                  </a:cubicBezTo>
                  <a:cubicBezTo>
                    <a:pt x="33090" y="122770"/>
                    <a:pt x="15804" y="147711"/>
                    <a:pt x="179" y="173477"/>
                  </a:cubicBezTo>
                  <a:cubicBezTo>
                    <a:pt x="-145" y="174040"/>
                    <a:pt x="-24" y="174777"/>
                    <a:pt x="502" y="175133"/>
                  </a:cubicBezTo>
                  <a:cubicBezTo>
                    <a:pt x="1069" y="175489"/>
                    <a:pt x="1798" y="175343"/>
                    <a:pt x="2162" y="174785"/>
                  </a:cubicBezTo>
                  <a:cubicBezTo>
                    <a:pt x="16412" y="153476"/>
                    <a:pt x="31916" y="132879"/>
                    <a:pt x="48392" y="113294"/>
                  </a:cubicBezTo>
                  <a:cubicBezTo>
                    <a:pt x="58431" y="101372"/>
                    <a:pt x="68916" y="89859"/>
                    <a:pt x="79198" y="78140"/>
                  </a:cubicBezTo>
                  <a:cubicBezTo>
                    <a:pt x="99155" y="55329"/>
                    <a:pt x="118910" y="32323"/>
                    <a:pt x="138786" y="9431"/>
                  </a:cubicBezTo>
                  <a:cubicBezTo>
                    <a:pt x="140851" y="7018"/>
                    <a:pt x="140567" y="3391"/>
                    <a:pt x="138220" y="1347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4751278" y="915561"/>
              <a:ext cx="123877" cy="187021"/>
            </a:xfrm>
            <a:custGeom>
              <a:avLst/>
              <a:gdLst/>
              <a:ahLst/>
              <a:cxnLst/>
              <a:rect l="l" t="t" r="r" b="b"/>
              <a:pathLst>
                <a:path w="123877" h="187021" extrusionOk="0">
                  <a:moveTo>
                    <a:pt x="121490" y="1028"/>
                  </a:moveTo>
                  <a:cubicBezTo>
                    <a:pt x="118980" y="-790"/>
                    <a:pt x="115418" y="-126"/>
                    <a:pt x="113637" y="2465"/>
                  </a:cubicBezTo>
                  <a:cubicBezTo>
                    <a:pt x="99023" y="23827"/>
                    <a:pt x="84409" y="45180"/>
                    <a:pt x="69957" y="66648"/>
                  </a:cubicBezTo>
                  <a:cubicBezTo>
                    <a:pt x="61173" y="79707"/>
                    <a:pt x="52307" y="92754"/>
                    <a:pt x="44009" y="106141"/>
                  </a:cubicBezTo>
                  <a:cubicBezTo>
                    <a:pt x="28140" y="131713"/>
                    <a:pt x="13283" y="158156"/>
                    <a:pt x="127" y="185266"/>
                  </a:cubicBezTo>
                  <a:cubicBezTo>
                    <a:pt x="-156" y="185861"/>
                    <a:pt x="46" y="186582"/>
                    <a:pt x="613" y="186885"/>
                  </a:cubicBezTo>
                  <a:cubicBezTo>
                    <a:pt x="1180" y="187185"/>
                    <a:pt x="1909" y="186978"/>
                    <a:pt x="2192" y="186383"/>
                  </a:cubicBezTo>
                  <a:cubicBezTo>
                    <a:pt x="14377" y="163843"/>
                    <a:pt x="27938" y="141886"/>
                    <a:pt x="42511" y="120856"/>
                  </a:cubicBezTo>
                  <a:cubicBezTo>
                    <a:pt x="51376" y="108048"/>
                    <a:pt x="60768" y="95608"/>
                    <a:pt x="69917" y="82986"/>
                  </a:cubicBezTo>
                  <a:cubicBezTo>
                    <a:pt x="87648" y="58414"/>
                    <a:pt x="105176" y="33668"/>
                    <a:pt x="122826" y="9027"/>
                  </a:cubicBezTo>
                  <a:cubicBezTo>
                    <a:pt x="124647" y="6432"/>
                    <a:pt x="124040" y="2845"/>
                    <a:pt x="121490" y="1028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4787757" y="937900"/>
              <a:ext cx="115097" cy="182822"/>
            </a:xfrm>
            <a:custGeom>
              <a:avLst/>
              <a:gdLst/>
              <a:ahLst/>
              <a:cxnLst/>
              <a:rect l="l" t="t" r="r" b="b"/>
              <a:pathLst>
                <a:path w="115097" h="182822" extrusionOk="0">
                  <a:moveTo>
                    <a:pt x="112417" y="609"/>
                  </a:moveTo>
                  <a:cubicBezTo>
                    <a:pt x="115008" y="1977"/>
                    <a:pt x="115858" y="5256"/>
                    <a:pt x="114360" y="7904"/>
                  </a:cubicBezTo>
                  <a:cubicBezTo>
                    <a:pt x="101771" y="29427"/>
                    <a:pt x="89181" y="50931"/>
                    <a:pt x="76429" y="72366"/>
                  </a:cubicBezTo>
                  <a:cubicBezTo>
                    <a:pt x="68698" y="85405"/>
                    <a:pt x="61006" y="98521"/>
                    <a:pt x="52788" y="111281"/>
                  </a:cubicBezTo>
                  <a:cubicBezTo>
                    <a:pt x="37041" y="135654"/>
                    <a:pt x="20201" y="159591"/>
                    <a:pt x="2025" y="182333"/>
                  </a:cubicBezTo>
                  <a:cubicBezTo>
                    <a:pt x="1660" y="182843"/>
                    <a:pt x="932" y="182981"/>
                    <a:pt x="446" y="182621"/>
                  </a:cubicBezTo>
                  <a:cubicBezTo>
                    <a:pt x="-40" y="182256"/>
                    <a:pt x="-161" y="181564"/>
                    <a:pt x="244" y="181054"/>
                  </a:cubicBezTo>
                  <a:cubicBezTo>
                    <a:pt x="14817" y="161072"/>
                    <a:pt x="28338" y="140192"/>
                    <a:pt x="40644" y="118838"/>
                  </a:cubicBezTo>
                  <a:cubicBezTo>
                    <a:pt x="48133" y="105840"/>
                    <a:pt x="55136" y="92554"/>
                    <a:pt x="62382" y="79422"/>
                  </a:cubicBezTo>
                  <a:cubicBezTo>
                    <a:pt x="76470" y="53854"/>
                    <a:pt x="90800" y="28415"/>
                    <a:pt x="104969" y="2900"/>
                  </a:cubicBezTo>
                  <a:cubicBezTo>
                    <a:pt x="106507" y="253"/>
                    <a:pt x="109826" y="-759"/>
                    <a:pt x="112417" y="609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4810598" y="961575"/>
              <a:ext cx="132527" cy="178190"/>
            </a:xfrm>
            <a:custGeom>
              <a:avLst/>
              <a:gdLst/>
              <a:ahLst/>
              <a:cxnLst/>
              <a:rect l="l" t="t" r="r" b="b"/>
              <a:pathLst>
                <a:path w="132527" h="178190" extrusionOk="0">
                  <a:moveTo>
                    <a:pt x="130259" y="660"/>
                  </a:moveTo>
                  <a:cubicBezTo>
                    <a:pt x="132729" y="2069"/>
                    <a:pt x="133255" y="5328"/>
                    <a:pt x="131474" y="7910"/>
                  </a:cubicBezTo>
                  <a:cubicBezTo>
                    <a:pt x="116779" y="28892"/>
                    <a:pt x="102084" y="49853"/>
                    <a:pt x="87228" y="70745"/>
                  </a:cubicBezTo>
                  <a:cubicBezTo>
                    <a:pt x="78201" y="83456"/>
                    <a:pt x="69213" y="96240"/>
                    <a:pt x="59700" y="108664"/>
                  </a:cubicBezTo>
                  <a:cubicBezTo>
                    <a:pt x="41565" y="132394"/>
                    <a:pt x="22377" y="155667"/>
                    <a:pt x="1974" y="177725"/>
                  </a:cubicBezTo>
                  <a:cubicBezTo>
                    <a:pt x="1529" y="178223"/>
                    <a:pt x="801" y="178345"/>
                    <a:pt x="355" y="177976"/>
                  </a:cubicBezTo>
                  <a:cubicBezTo>
                    <a:pt x="-90" y="177608"/>
                    <a:pt x="-131" y="176919"/>
                    <a:pt x="315" y="176426"/>
                  </a:cubicBezTo>
                  <a:cubicBezTo>
                    <a:pt x="16831" y="157011"/>
                    <a:pt x="32416" y="136685"/>
                    <a:pt x="46828" y="115862"/>
                  </a:cubicBezTo>
                  <a:cubicBezTo>
                    <a:pt x="55612" y="103183"/>
                    <a:pt x="63911" y="90217"/>
                    <a:pt x="72452" y="77400"/>
                  </a:cubicBezTo>
                  <a:cubicBezTo>
                    <a:pt x="89049" y="52460"/>
                    <a:pt x="105890" y="27645"/>
                    <a:pt x="122608" y="2753"/>
                  </a:cubicBezTo>
                  <a:cubicBezTo>
                    <a:pt x="124349" y="174"/>
                    <a:pt x="127831" y="-753"/>
                    <a:pt x="130259" y="66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5287863" y="-1071853"/>
              <a:ext cx="1286909" cy="1479823"/>
            </a:xfrm>
            <a:custGeom>
              <a:avLst/>
              <a:gdLst/>
              <a:ahLst/>
              <a:cxnLst/>
              <a:rect l="l" t="t" r="r" b="b"/>
              <a:pathLst>
                <a:path w="1286909" h="1479823" extrusionOk="0">
                  <a:moveTo>
                    <a:pt x="90840" y="1479824"/>
                  </a:moveTo>
                  <a:lnTo>
                    <a:pt x="0" y="1400022"/>
                  </a:lnTo>
                  <a:cubicBezTo>
                    <a:pt x="0" y="1400022"/>
                    <a:pt x="252684" y="1032696"/>
                    <a:pt x="573943" y="683449"/>
                  </a:cubicBezTo>
                  <a:cubicBezTo>
                    <a:pt x="895202" y="334204"/>
                    <a:pt x="1253988" y="-27419"/>
                    <a:pt x="1284753" y="1643"/>
                  </a:cubicBezTo>
                  <a:cubicBezTo>
                    <a:pt x="1315479" y="30704"/>
                    <a:pt x="1012558" y="439816"/>
                    <a:pt x="713037" y="808528"/>
                  </a:cubicBezTo>
                  <a:cubicBezTo>
                    <a:pt x="413516" y="1177239"/>
                    <a:pt x="90840" y="1479824"/>
                    <a:pt x="90840" y="1479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5"/>
          <p:cNvGrpSpPr/>
          <p:nvPr/>
        </p:nvGrpSpPr>
        <p:grpSpPr>
          <a:xfrm rot="-1556237" flipH="1">
            <a:off x="8943720" y="4564471"/>
            <a:ext cx="2247259" cy="2688803"/>
            <a:chOff x="5616732" y="2043690"/>
            <a:chExt cx="2247193" cy="2688723"/>
          </a:xfrm>
        </p:grpSpPr>
        <p:sp>
          <p:nvSpPr>
            <p:cNvPr id="1226" name="Google Shape;1226;p25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7" name="Google Shape;1227;p25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228" name="Google Shape;1228;p25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5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5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0" name="Google Shape;1240;p25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241" name="Google Shape;1241;p25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245" name="Google Shape;1245;p25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246" name="Google Shape;1246;p25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7" name="Google Shape;1247;p25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48" name="Google Shape;1248;p25"/>
          <p:cNvGrpSpPr/>
          <p:nvPr/>
        </p:nvGrpSpPr>
        <p:grpSpPr>
          <a:xfrm rot="-225666" flipH="1">
            <a:off x="7819498" y="5031984"/>
            <a:ext cx="2247314" cy="2688868"/>
            <a:chOff x="5616732" y="2043690"/>
            <a:chExt cx="2247193" cy="2688723"/>
          </a:xfrm>
        </p:grpSpPr>
        <p:sp>
          <p:nvSpPr>
            <p:cNvPr id="1249" name="Google Shape;1249;p25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0" name="Google Shape;1250;p25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251" name="Google Shape;1251;p25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1" name="Google Shape;1261;p25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3" name="Google Shape;1263;p25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264" name="Google Shape;1264;p25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5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267" name="Google Shape;1267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268" name="Google Shape;1268;p25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269" name="Google Shape;1269;p25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25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77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5"/>
          <p:cNvSpPr txBox="1">
            <a:spLocks noGrp="1"/>
          </p:cNvSpPr>
          <p:nvPr>
            <p:ph type="title"/>
          </p:nvPr>
        </p:nvSpPr>
        <p:spPr>
          <a:xfrm>
            <a:off x="3543300" y="1295400"/>
            <a:ext cx="7791600" cy="10446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lvl="0" algn="ctr"/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Мастер-класс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2" name="Google Shape;1212;p25"/>
          <p:cNvSpPr/>
          <p:nvPr/>
        </p:nvSpPr>
        <p:spPr>
          <a:xfrm>
            <a:off x="1230900" y="1035764"/>
            <a:ext cx="1290708" cy="11601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Caveat Brush"/>
              </a:rPr>
              <a:t>01</a:t>
            </a:r>
          </a:p>
        </p:txBody>
      </p:sp>
      <p:sp>
        <p:nvSpPr>
          <p:cNvPr id="1213" name="Google Shape;1213;p25"/>
          <p:cNvSpPr txBox="1">
            <a:spLocks noGrp="1"/>
          </p:cNvSpPr>
          <p:nvPr>
            <p:ph type="body" idx="1"/>
          </p:nvPr>
        </p:nvSpPr>
        <p:spPr>
          <a:xfrm>
            <a:off x="3543300" y="2195893"/>
            <a:ext cx="7791600" cy="29557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эффективная форма профориентационной работы, которая подразумевает обучающий тренинг-семинар для отработки практических навыков по различным методикам и технологиям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4" name="Google Shape;1214;p25"/>
          <p:cNvGrpSpPr/>
          <p:nvPr/>
        </p:nvGrpSpPr>
        <p:grpSpPr>
          <a:xfrm rot="5974174">
            <a:off x="10372868" y="4496621"/>
            <a:ext cx="3023982" cy="3467187"/>
            <a:chOff x="4584582" y="-1071853"/>
            <a:chExt cx="1990190" cy="2281879"/>
          </a:xfrm>
        </p:grpSpPr>
        <p:sp>
          <p:nvSpPr>
            <p:cNvPr id="1215" name="Google Shape;1215;p25"/>
            <p:cNvSpPr/>
            <p:nvPr/>
          </p:nvSpPr>
          <p:spPr>
            <a:xfrm>
              <a:off x="4584582" y="803714"/>
              <a:ext cx="400440" cy="406312"/>
            </a:xfrm>
            <a:custGeom>
              <a:avLst/>
              <a:gdLst/>
              <a:ahLst/>
              <a:cxnLst/>
              <a:rect l="l" t="t" r="r" b="b"/>
              <a:pathLst>
                <a:path w="400440" h="406312" extrusionOk="0">
                  <a:moveTo>
                    <a:pt x="201596" y="0"/>
                  </a:moveTo>
                  <a:cubicBezTo>
                    <a:pt x="201596" y="0"/>
                    <a:pt x="144194" y="48926"/>
                    <a:pt x="102498" y="92564"/>
                  </a:cubicBezTo>
                  <a:cubicBezTo>
                    <a:pt x="60803" y="136203"/>
                    <a:pt x="0" y="207985"/>
                    <a:pt x="0" y="207985"/>
                  </a:cubicBezTo>
                  <a:cubicBezTo>
                    <a:pt x="0" y="207985"/>
                    <a:pt x="38093" y="196626"/>
                    <a:pt x="38862" y="202333"/>
                  </a:cubicBezTo>
                  <a:cubicBezTo>
                    <a:pt x="39591" y="208037"/>
                    <a:pt x="10525" y="261788"/>
                    <a:pt x="15626" y="268715"/>
                  </a:cubicBezTo>
                  <a:cubicBezTo>
                    <a:pt x="20767" y="275637"/>
                    <a:pt x="89828" y="234593"/>
                    <a:pt x="94767" y="242264"/>
                  </a:cubicBezTo>
                  <a:cubicBezTo>
                    <a:pt x="99665" y="249931"/>
                    <a:pt x="67239" y="318843"/>
                    <a:pt x="74890" y="323518"/>
                  </a:cubicBezTo>
                  <a:cubicBezTo>
                    <a:pt x="82541" y="328198"/>
                    <a:pt x="144356" y="278750"/>
                    <a:pt x="147392" y="284693"/>
                  </a:cubicBezTo>
                  <a:cubicBezTo>
                    <a:pt x="150428" y="290635"/>
                    <a:pt x="131928" y="354013"/>
                    <a:pt x="140025" y="360923"/>
                  </a:cubicBezTo>
                  <a:cubicBezTo>
                    <a:pt x="148121" y="367833"/>
                    <a:pt x="219166" y="318090"/>
                    <a:pt x="224023" y="324769"/>
                  </a:cubicBezTo>
                  <a:cubicBezTo>
                    <a:pt x="228841" y="331444"/>
                    <a:pt x="202689" y="403796"/>
                    <a:pt x="209369" y="406246"/>
                  </a:cubicBezTo>
                  <a:cubicBezTo>
                    <a:pt x="216089" y="408695"/>
                    <a:pt x="280211" y="343540"/>
                    <a:pt x="327979" y="278090"/>
                  </a:cubicBezTo>
                  <a:cubicBezTo>
                    <a:pt x="375747" y="212644"/>
                    <a:pt x="400440" y="144457"/>
                    <a:pt x="400440" y="144457"/>
                  </a:cubicBezTo>
                  <a:lnTo>
                    <a:pt x="201596" y="0"/>
                  </a:lnTo>
                  <a:close/>
                </a:path>
              </a:pathLst>
            </a:custGeom>
            <a:solidFill>
              <a:srgbClr val="F9B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4784721" y="328895"/>
              <a:ext cx="593981" cy="640419"/>
            </a:xfrm>
            <a:custGeom>
              <a:avLst/>
              <a:gdLst/>
              <a:ahLst/>
              <a:cxnLst/>
              <a:rect l="l" t="t" r="r" b="b"/>
              <a:pathLst>
                <a:path w="593981" h="640419" extrusionOk="0">
                  <a:moveTo>
                    <a:pt x="502534" y="0"/>
                  </a:moveTo>
                  <a:lnTo>
                    <a:pt x="593981" y="79074"/>
                  </a:lnTo>
                  <a:cubicBezTo>
                    <a:pt x="593981" y="79074"/>
                    <a:pt x="517189" y="219063"/>
                    <a:pt x="412909" y="356363"/>
                  </a:cubicBezTo>
                  <a:cubicBezTo>
                    <a:pt x="308589" y="493663"/>
                    <a:pt x="192367" y="640420"/>
                    <a:pt x="192367" y="640420"/>
                  </a:cubicBezTo>
                  <a:lnTo>
                    <a:pt x="0" y="474078"/>
                  </a:lnTo>
                  <a:cubicBezTo>
                    <a:pt x="0" y="474078"/>
                    <a:pt x="126666" y="329370"/>
                    <a:pt x="253656" y="212059"/>
                  </a:cubicBezTo>
                  <a:cubicBezTo>
                    <a:pt x="380645" y="94745"/>
                    <a:pt x="502534" y="0"/>
                    <a:pt x="5025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4856494" y="677530"/>
              <a:ext cx="227464" cy="202062"/>
            </a:xfrm>
            <a:custGeom>
              <a:avLst/>
              <a:gdLst/>
              <a:ahLst/>
              <a:cxnLst/>
              <a:rect l="l" t="t" r="r" b="b"/>
              <a:pathLst>
                <a:path w="227464" h="202062" extrusionOk="0">
                  <a:moveTo>
                    <a:pt x="227464" y="154165"/>
                  </a:moveTo>
                  <a:lnTo>
                    <a:pt x="42384" y="0"/>
                  </a:lnTo>
                  <a:cubicBezTo>
                    <a:pt x="30685" y="12294"/>
                    <a:pt x="0" y="45550"/>
                    <a:pt x="0" y="45550"/>
                  </a:cubicBezTo>
                  <a:lnTo>
                    <a:pt x="190708" y="202062"/>
                  </a:lnTo>
                  <a:cubicBezTo>
                    <a:pt x="190708" y="202062"/>
                    <a:pt x="219004" y="163706"/>
                    <a:pt x="227464" y="1541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4644415" y="844374"/>
              <a:ext cx="148990" cy="167932"/>
            </a:xfrm>
            <a:custGeom>
              <a:avLst/>
              <a:gdLst/>
              <a:ahLst/>
              <a:cxnLst/>
              <a:rect l="l" t="t" r="r" b="b"/>
              <a:pathLst>
                <a:path w="148990" h="167932" extrusionOk="0">
                  <a:moveTo>
                    <a:pt x="147269" y="1546"/>
                  </a:moveTo>
                  <a:cubicBezTo>
                    <a:pt x="145042" y="-624"/>
                    <a:pt x="141439" y="-486"/>
                    <a:pt x="139253" y="1813"/>
                  </a:cubicBezTo>
                  <a:cubicBezTo>
                    <a:pt x="121685" y="20803"/>
                    <a:pt x="104116" y="39792"/>
                    <a:pt x="86668" y="58916"/>
                  </a:cubicBezTo>
                  <a:cubicBezTo>
                    <a:pt x="76062" y="70546"/>
                    <a:pt x="65375" y="82148"/>
                    <a:pt x="55214" y="94179"/>
                  </a:cubicBezTo>
                  <a:cubicBezTo>
                    <a:pt x="35783" y="117160"/>
                    <a:pt x="17203" y="141137"/>
                    <a:pt x="241" y="166033"/>
                  </a:cubicBezTo>
                  <a:cubicBezTo>
                    <a:pt x="-164" y="166576"/>
                    <a:pt x="-42" y="167317"/>
                    <a:pt x="484" y="167701"/>
                  </a:cubicBezTo>
                  <a:cubicBezTo>
                    <a:pt x="1010" y="168086"/>
                    <a:pt x="1739" y="167984"/>
                    <a:pt x="2103" y="167442"/>
                  </a:cubicBezTo>
                  <a:cubicBezTo>
                    <a:pt x="17486" y="146926"/>
                    <a:pt x="34083" y="127191"/>
                    <a:pt x="51571" y="108518"/>
                  </a:cubicBezTo>
                  <a:cubicBezTo>
                    <a:pt x="62258" y="97150"/>
                    <a:pt x="73350" y="86216"/>
                    <a:pt x="84239" y="75064"/>
                  </a:cubicBezTo>
                  <a:cubicBezTo>
                    <a:pt x="105371" y="53354"/>
                    <a:pt x="126340" y="31441"/>
                    <a:pt x="147431" y="9650"/>
                  </a:cubicBezTo>
                  <a:cubicBezTo>
                    <a:pt x="149576" y="7351"/>
                    <a:pt x="149495" y="3716"/>
                    <a:pt x="147269" y="1546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4664737" y="876803"/>
              <a:ext cx="145705" cy="170787"/>
            </a:xfrm>
            <a:custGeom>
              <a:avLst/>
              <a:gdLst/>
              <a:ahLst/>
              <a:cxnLst/>
              <a:rect l="l" t="t" r="r" b="b"/>
              <a:pathLst>
                <a:path w="145705" h="170787" extrusionOk="0">
                  <a:moveTo>
                    <a:pt x="143868" y="1470"/>
                  </a:moveTo>
                  <a:cubicBezTo>
                    <a:pt x="141602" y="-655"/>
                    <a:pt x="137999" y="-445"/>
                    <a:pt x="135894" y="1899"/>
                  </a:cubicBezTo>
                  <a:cubicBezTo>
                    <a:pt x="118689" y="21245"/>
                    <a:pt x="101525" y="40587"/>
                    <a:pt x="84482" y="60058"/>
                  </a:cubicBezTo>
                  <a:cubicBezTo>
                    <a:pt x="74119" y="71903"/>
                    <a:pt x="63635" y="83720"/>
                    <a:pt x="53716" y="95957"/>
                  </a:cubicBezTo>
                  <a:cubicBezTo>
                    <a:pt x="34771" y="119323"/>
                    <a:pt x="16676" y="143677"/>
                    <a:pt x="241" y="168909"/>
                  </a:cubicBezTo>
                  <a:cubicBezTo>
                    <a:pt x="-164" y="169459"/>
                    <a:pt x="-42" y="170200"/>
                    <a:pt x="484" y="170572"/>
                  </a:cubicBezTo>
                  <a:cubicBezTo>
                    <a:pt x="1010" y="170945"/>
                    <a:pt x="1779" y="170827"/>
                    <a:pt x="2143" y="170277"/>
                  </a:cubicBezTo>
                  <a:cubicBezTo>
                    <a:pt x="17081" y="149457"/>
                    <a:pt x="33274" y="129387"/>
                    <a:pt x="50397" y="110365"/>
                  </a:cubicBezTo>
                  <a:cubicBezTo>
                    <a:pt x="60801" y="98783"/>
                    <a:pt x="71690" y="87626"/>
                    <a:pt x="82337" y="76255"/>
                  </a:cubicBezTo>
                  <a:cubicBezTo>
                    <a:pt x="103063" y="54120"/>
                    <a:pt x="123587" y="31786"/>
                    <a:pt x="144192" y="9570"/>
                  </a:cubicBezTo>
                  <a:cubicBezTo>
                    <a:pt x="146338" y="7226"/>
                    <a:pt x="146176" y="3591"/>
                    <a:pt x="143868" y="147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4702285" y="897438"/>
              <a:ext cx="140172" cy="175326"/>
            </a:xfrm>
            <a:custGeom>
              <a:avLst/>
              <a:gdLst/>
              <a:ahLst/>
              <a:cxnLst/>
              <a:rect l="l" t="t" r="r" b="b"/>
              <a:pathLst>
                <a:path w="140172" h="175326" extrusionOk="0">
                  <a:moveTo>
                    <a:pt x="138220" y="1347"/>
                  </a:moveTo>
                  <a:cubicBezTo>
                    <a:pt x="135831" y="-701"/>
                    <a:pt x="132269" y="-369"/>
                    <a:pt x="130204" y="2043"/>
                  </a:cubicBezTo>
                  <a:cubicBezTo>
                    <a:pt x="113688" y="21948"/>
                    <a:pt x="97172" y="41852"/>
                    <a:pt x="80777" y="61879"/>
                  </a:cubicBezTo>
                  <a:cubicBezTo>
                    <a:pt x="70818" y="74063"/>
                    <a:pt x="60738" y="86224"/>
                    <a:pt x="51225" y="98781"/>
                  </a:cubicBezTo>
                  <a:cubicBezTo>
                    <a:pt x="33090" y="122770"/>
                    <a:pt x="15804" y="147711"/>
                    <a:pt x="179" y="173477"/>
                  </a:cubicBezTo>
                  <a:cubicBezTo>
                    <a:pt x="-145" y="174040"/>
                    <a:pt x="-24" y="174777"/>
                    <a:pt x="502" y="175133"/>
                  </a:cubicBezTo>
                  <a:cubicBezTo>
                    <a:pt x="1069" y="175489"/>
                    <a:pt x="1798" y="175343"/>
                    <a:pt x="2162" y="174785"/>
                  </a:cubicBezTo>
                  <a:cubicBezTo>
                    <a:pt x="16412" y="153476"/>
                    <a:pt x="31916" y="132879"/>
                    <a:pt x="48392" y="113294"/>
                  </a:cubicBezTo>
                  <a:cubicBezTo>
                    <a:pt x="58431" y="101372"/>
                    <a:pt x="68916" y="89859"/>
                    <a:pt x="79198" y="78140"/>
                  </a:cubicBezTo>
                  <a:cubicBezTo>
                    <a:pt x="99155" y="55329"/>
                    <a:pt x="118910" y="32323"/>
                    <a:pt x="138786" y="9431"/>
                  </a:cubicBezTo>
                  <a:cubicBezTo>
                    <a:pt x="140851" y="7018"/>
                    <a:pt x="140567" y="3391"/>
                    <a:pt x="138220" y="1347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4751278" y="915561"/>
              <a:ext cx="123877" cy="187021"/>
            </a:xfrm>
            <a:custGeom>
              <a:avLst/>
              <a:gdLst/>
              <a:ahLst/>
              <a:cxnLst/>
              <a:rect l="l" t="t" r="r" b="b"/>
              <a:pathLst>
                <a:path w="123877" h="187021" extrusionOk="0">
                  <a:moveTo>
                    <a:pt x="121490" y="1028"/>
                  </a:moveTo>
                  <a:cubicBezTo>
                    <a:pt x="118980" y="-790"/>
                    <a:pt x="115418" y="-126"/>
                    <a:pt x="113637" y="2465"/>
                  </a:cubicBezTo>
                  <a:cubicBezTo>
                    <a:pt x="99023" y="23827"/>
                    <a:pt x="84409" y="45180"/>
                    <a:pt x="69957" y="66648"/>
                  </a:cubicBezTo>
                  <a:cubicBezTo>
                    <a:pt x="61173" y="79707"/>
                    <a:pt x="52307" y="92754"/>
                    <a:pt x="44009" y="106141"/>
                  </a:cubicBezTo>
                  <a:cubicBezTo>
                    <a:pt x="28140" y="131713"/>
                    <a:pt x="13283" y="158156"/>
                    <a:pt x="127" y="185266"/>
                  </a:cubicBezTo>
                  <a:cubicBezTo>
                    <a:pt x="-156" y="185861"/>
                    <a:pt x="46" y="186582"/>
                    <a:pt x="613" y="186885"/>
                  </a:cubicBezTo>
                  <a:cubicBezTo>
                    <a:pt x="1180" y="187185"/>
                    <a:pt x="1909" y="186978"/>
                    <a:pt x="2192" y="186383"/>
                  </a:cubicBezTo>
                  <a:cubicBezTo>
                    <a:pt x="14377" y="163843"/>
                    <a:pt x="27938" y="141886"/>
                    <a:pt x="42511" y="120856"/>
                  </a:cubicBezTo>
                  <a:cubicBezTo>
                    <a:pt x="51376" y="108048"/>
                    <a:pt x="60768" y="95608"/>
                    <a:pt x="69917" y="82986"/>
                  </a:cubicBezTo>
                  <a:cubicBezTo>
                    <a:pt x="87648" y="58414"/>
                    <a:pt x="105176" y="33668"/>
                    <a:pt x="122826" y="9027"/>
                  </a:cubicBezTo>
                  <a:cubicBezTo>
                    <a:pt x="124647" y="6432"/>
                    <a:pt x="124040" y="2845"/>
                    <a:pt x="121490" y="1028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4787757" y="937900"/>
              <a:ext cx="115097" cy="182822"/>
            </a:xfrm>
            <a:custGeom>
              <a:avLst/>
              <a:gdLst/>
              <a:ahLst/>
              <a:cxnLst/>
              <a:rect l="l" t="t" r="r" b="b"/>
              <a:pathLst>
                <a:path w="115097" h="182822" extrusionOk="0">
                  <a:moveTo>
                    <a:pt x="112417" y="609"/>
                  </a:moveTo>
                  <a:cubicBezTo>
                    <a:pt x="115008" y="1977"/>
                    <a:pt x="115858" y="5256"/>
                    <a:pt x="114360" y="7904"/>
                  </a:cubicBezTo>
                  <a:cubicBezTo>
                    <a:pt x="101771" y="29427"/>
                    <a:pt x="89181" y="50931"/>
                    <a:pt x="76429" y="72366"/>
                  </a:cubicBezTo>
                  <a:cubicBezTo>
                    <a:pt x="68698" y="85405"/>
                    <a:pt x="61006" y="98521"/>
                    <a:pt x="52788" y="111281"/>
                  </a:cubicBezTo>
                  <a:cubicBezTo>
                    <a:pt x="37041" y="135654"/>
                    <a:pt x="20201" y="159591"/>
                    <a:pt x="2025" y="182333"/>
                  </a:cubicBezTo>
                  <a:cubicBezTo>
                    <a:pt x="1660" y="182843"/>
                    <a:pt x="932" y="182981"/>
                    <a:pt x="446" y="182621"/>
                  </a:cubicBezTo>
                  <a:cubicBezTo>
                    <a:pt x="-40" y="182256"/>
                    <a:pt x="-161" y="181564"/>
                    <a:pt x="244" y="181054"/>
                  </a:cubicBezTo>
                  <a:cubicBezTo>
                    <a:pt x="14817" y="161072"/>
                    <a:pt x="28338" y="140192"/>
                    <a:pt x="40644" y="118838"/>
                  </a:cubicBezTo>
                  <a:cubicBezTo>
                    <a:pt x="48133" y="105840"/>
                    <a:pt x="55136" y="92554"/>
                    <a:pt x="62382" y="79422"/>
                  </a:cubicBezTo>
                  <a:cubicBezTo>
                    <a:pt x="76470" y="53854"/>
                    <a:pt x="90800" y="28415"/>
                    <a:pt x="104969" y="2900"/>
                  </a:cubicBezTo>
                  <a:cubicBezTo>
                    <a:pt x="106507" y="253"/>
                    <a:pt x="109826" y="-759"/>
                    <a:pt x="112417" y="609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4810598" y="961575"/>
              <a:ext cx="132527" cy="178190"/>
            </a:xfrm>
            <a:custGeom>
              <a:avLst/>
              <a:gdLst/>
              <a:ahLst/>
              <a:cxnLst/>
              <a:rect l="l" t="t" r="r" b="b"/>
              <a:pathLst>
                <a:path w="132527" h="178190" extrusionOk="0">
                  <a:moveTo>
                    <a:pt x="130259" y="660"/>
                  </a:moveTo>
                  <a:cubicBezTo>
                    <a:pt x="132729" y="2069"/>
                    <a:pt x="133255" y="5328"/>
                    <a:pt x="131474" y="7910"/>
                  </a:cubicBezTo>
                  <a:cubicBezTo>
                    <a:pt x="116779" y="28892"/>
                    <a:pt x="102084" y="49853"/>
                    <a:pt x="87228" y="70745"/>
                  </a:cubicBezTo>
                  <a:cubicBezTo>
                    <a:pt x="78201" y="83456"/>
                    <a:pt x="69213" y="96240"/>
                    <a:pt x="59700" y="108664"/>
                  </a:cubicBezTo>
                  <a:cubicBezTo>
                    <a:pt x="41565" y="132394"/>
                    <a:pt x="22377" y="155667"/>
                    <a:pt x="1974" y="177725"/>
                  </a:cubicBezTo>
                  <a:cubicBezTo>
                    <a:pt x="1529" y="178223"/>
                    <a:pt x="801" y="178345"/>
                    <a:pt x="355" y="177976"/>
                  </a:cubicBezTo>
                  <a:cubicBezTo>
                    <a:pt x="-90" y="177608"/>
                    <a:pt x="-131" y="176919"/>
                    <a:pt x="315" y="176426"/>
                  </a:cubicBezTo>
                  <a:cubicBezTo>
                    <a:pt x="16831" y="157011"/>
                    <a:pt x="32416" y="136685"/>
                    <a:pt x="46828" y="115862"/>
                  </a:cubicBezTo>
                  <a:cubicBezTo>
                    <a:pt x="55612" y="103183"/>
                    <a:pt x="63911" y="90217"/>
                    <a:pt x="72452" y="77400"/>
                  </a:cubicBezTo>
                  <a:cubicBezTo>
                    <a:pt x="89049" y="52460"/>
                    <a:pt x="105890" y="27645"/>
                    <a:pt x="122608" y="2753"/>
                  </a:cubicBezTo>
                  <a:cubicBezTo>
                    <a:pt x="124349" y="174"/>
                    <a:pt x="127831" y="-753"/>
                    <a:pt x="130259" y="660"/>
                  </a:cubicBezTo>
                  <a:close/>
                </a:path>
              </a:pathLst>
            </a:custGeom>
            <a:solidFill>
              <a:srgbClr val="F3C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5287863" y="-1071853"/>
              <a:ext cx="1286909" cy="1479823"/>
            </a:xfrm>
            <a:custGeom>
              <a:avLst/>
              <a:gdLst/>
              <a:ahLst/>
              <a:cxnLst/>
              <a:rect l="l" t="t" r="r" b="b"/>
              <a:pathLst>
                <a:path w="1286909" h="1479823" extrusionOk="0">
                  <a:moveTo>
                    <a:pt x="90840" y="1479824"/>
                  </a:moveTo>
                  <a:lnTo>
                    <a:pt x="0" y="1400022"/>
                  </a:lnTo>
                  <a:cubicBezTo>
                    <a:pt x="0" y="1400022"/>
                    <a:pt x="252684" y="1032696"/>
                    <a:pt x="573943" y="683449"/>
                  </a:cubicBezTo>
                  <a:cubicBezTo>
                    <a:pt x="895202" y="334204"/>
                    <a:pt x="1253988" y="-27419"/>
                    <a:pt x="1284753" y="1643"/>
                  </a:cubicBezTo>
                  <a:cubicBezTo>
                    <a:pt x="1315479" y="30704"/>
                    <a:pt x="1012558" y="439816"/>
                    <a:pt x="713037" y="808528"/>
                  </a:cubicBezTo>
                  <a:cubicBezTo>
                    <a:pt x="413516" y="1177239"/>
                    <a:pt x="90840" y="1479824"/>
                    <a:pt x="90840" y="1479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25"/>
          <p:cNvGrpSpPr/>
          <p:nvPr/>
        </p:nvGrpSpPr>
        <p:grpSpPr>
          <a:xfrm rot="-1556237" flipH="1">
            <a:off x="8943720" y="4564471"/>
            <a:ext cx="2247259" cy="2688803"/>
            <a:chOff x="5616732" y="2043690"/>
            <a:chExt cx="2247193" cy="2688723"/>
          </a:xfrm>
        </p:grpSpPr>
        <p:sp>
          <p:nvSpPr>
            <p:cNvPr id="1226" name="Google Shape;1226;p25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7" name="Google Shape;1227;p25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228" name="Google Shape;1228;p25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5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5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0" name="Google Shape;1240;p25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241" name="Google Shape;1241;p25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245" name="Google Shape;1245;p25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246" name="Google Shape;1246;p25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7" name="Google Shape;1247;p25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48" name="Google Shape;1248;p25"/>
          <p:cNvGrpSpPr/>
          <p:nvPr/>
        </p:nvGrpSpPr>
        <p:grpSpPr>
          <a:xfrm rot="-225666" flipH="1">
            <a:off x="7819498" y="5031984"/>
            <a:ext cx="2247314" cy="2688868"/>
            <a:chOff x="5616732" y="2043690"/>
            <a:chExt cx="2247193" cy="2688723"/>
          </a:xfrm>
        </p:grpSpPr>
        <p:sp>
          <p:nvSpPr>
            <p:cNvPr id="1249" name="Google Shape;1249;p25"/>
            <p:cNvSpPr/>
            <p:nvPr/>
          </p:nvSpPr>
          <p:spPr>
            <a:xfrm rot="1858692">
              <a:off x="6517658" y="2309271"/>
              <a:ext cx="390540" cy="373722"/>
            </a:xfrm>
            <a:custGeom>
              <a:avLst/>
              <a:gdLst/>
              <a:ahLst/>
              <a:cxnLst/>
              <a:rect l="l" t="t" r="r" b="b"/>
              <a:pathLst>
                <a:path w="229732" h="219839" extrusionOk="0">
                  <a:moveTo>
                    <a:pt x="60480" y="219840"/>
                  </a:moveTo>
                  <a:cubicBezTo>
                    <a:pt x="60480" y="219840"/>
                    <a:pt x="3847" y="101311"/>
                    <a:pt x="82" y="84171"/>
                  </a:cubicBezTo>
                  <a:cubicBezTo>
                    <a:pt x="-3683" y="67035"/>
                    <a:pt x="123955" y="-16838"/>
                    <a:pt x="140107" y="3022"/>
                  </a:cubicBezTo>
                  <a:cubicBezTo>
                    <a:pt x="156218" y="22878"/>
                    <a:pt x="229732" y="115682"/>
                    <a:pt x="229732" y="115682"/>
                  </a:cubicBezTo>
                  <a:lnTo>
                    <a:pt x="60480" y="2198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0" name="Google Shape;1250;p25"/>
            <p:cNvGrpSpPr/>
            <p:nvPr/>
          </p:nvGrpSpPr>
          <p:grpSpPr>
            <a:xfrm rot="1857791">
              <a:off x="6541011" y="2303555"/>
              <a:ext cx="344109" cy="303742"/>
              <a:chOff x="4859328" y="1925846"/>
              <a:chExt cx="202285" cy="178555"/>
            </a:xfrm>
          </p:grpSpPr>
          <p:sp>
            <p:nvSpPr>
              <p:cNvPr id="1251" name="Google Shape;1251;p25"/>
              <p:cNvSpPr/>
              <p:nvPr/>
            </p:nvSpPr>
            <p:spPr>
              <a:xfrm>
                <a:off x="4897300" y="2004210"/>
                <a:ext cx="164313" cy="100191"/>
              </a:xfrm>
              <a:custGeom>
                <a:avLst/>
                <a:gdLst/>
                <a:ahLst/>
                <a:cxnLst/>
                <a:rect l="l" t="t" r="r" b="b"/>
                <a:pathLst>
                  <a:path w="164313" h="100191" extrusionOk="0">
                    <a:moveTo>
                      <a:pt x="161035" y="0"/>
                    </a:moveTo>
                    <a:cubicBezTo>
                      <a:pt x="141482" y="9072"/>
                      <a:pt x="121484" y="18848"/>
                      <a:pt x="102215" y="29219"/>
                    </a:cubicBezTo>
                    <a:cubicBezTo>
                      <a:pt x="89909" y="35846"/>
                      <a:pt x="78372" y="42424"/>
                      <a:pt x="67442" y="49084"/>
                    </a:cubicBezTo>
                    <a:cubicBezTo>
                      <a:pt x="64729" y="50731"/>
                      <a:pt x="61815" y="52306"/>
                      <a:pt x="59062" y="54014"/>
                    </a:cubicBezTo>
                    <a:cubicBezTo>
                      <a:pt x="39024" y="66592"/>
                      <a:pt x="19310" y="80817"/>
                      <a:pt x="0" y="95382"/>
                    </a:cubicBezTo>
                    <a:cubicBezTo>
                      <a:pt x="1053" y="97657"/>
                      <a:pt x="1255" y="98038"/>
                      <a:pt x="2267" y="100191"/>
                    </a:cubicBezTo>
                    <a:cubicBezTo>
                      <a:pt x="21738" y="85488"/>
                      <a:pt x="41776" y="71251"/>
                      <a:pt x="61977" y="58568"/>
                    </a:cubicBezTo>
                    <a:cubicBezTo>
                      <a:pt x="64689" y="56864"/>
                      <a:pt x="67401" y="55269"/>
                      <a:pt x="70073" y="53638"/>
                    </a:cubicBezTo>
                    <a:cubicBezTo>
                      <a:pt x="80963" y="47019"/>
                      <a:pt x="92621" y="40234"/>
                      <a:pt x="104887" y="33648"/>
                    </a:cubicBezTo>
                    <a:cubicBezTo>
                      <a:pt x="124439" y="23115"/>
                      <a:pt x="144518" y="13343"/>
                      <a:pt x="164313" y="4174"/>
                    </a:cubicBezTo>
                    <a:cubicBezTo>
                      <a:pt x="163139" y="2684"/>
                      <a:pt x="162289" y="1599"/>
                      <a:pt x="16103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892361" y="1995353"/>
                <a:ext cx="162167" cy="98673"/>
              </a:xfrm>
              <a:custGeom>
                <a:avLst/>
                <a:gdLst/>
                <a:ahLst/>
                <a:cxnLst/>
                <a:rect l="l" t="t" r="r" b="b"/>
                <a:pathLst>
                  <a:path w="162167" h="98673" extrusionOk="0">
                    <a:moveTo>
                      <a:pt x="158889" y="0"/>
                    </a:moveTo>
                    <a:cubicBezTo>
                      <a:pt x="139660" y="8922"/>
                      <a:pt x="120148" y="18273"/>
                      <a:pt x="101203" y="28462"/>
                    </a:cubicBezTo>
                    <a:cubicBezTo>
                      <a:pt x="88897" y="35089"/>
                      <a:pt x="77116" y="41663"/>
                      <a:pt x="66146" y="48327"/>
                    </a:cubicBezTo>
                    <a:cubicBezTo>
                      <a:pt x="63434" y="49978"/>
                      <a:pt x="60802" y="51674"/>
                      <a:pt x="58050" y="53387"/>
                    </a:cubicBezTo>
                    <a:cubicBezTo>
                      <a:pt x="38376" y="65729"/>
                      <a:pt x="18985" y="79594"/>
                      <a:pt x="0" y="93868"/>
                    </a:cubicBezTo>
                    <a:cubicBezTo>
                      <a:pt x="1133" y="96317"/>
                      <a:pt x="1174" y="96289"/>
                      <a:pt x="2267" y="98673"/>
                    </a:cubicBezTo>
                    <a:cubicBezTo>
                      <a:pt x="21414" y="84258"/>
                      <a:pt x="41129" y="70263"/>
                      <a:pt x="60965" y="57811"/>
                    </a:cubicBezTo>
                    <a:cubicBezTo>
                      <a:pt x="63677" y="56103"/>
                      <a:pt x="66268" y="54512"/>
                      <a:pt x="68939" y="52881"/>
                    </a:cubicBezTo>
                    <a:cubicBezTo>
                      <a:pt x="79829" y="46266"/>
                      <a:pt x="91488" y="39732"/>
                      <a:pt x="103753" y="33146"/>
                    </a:cubicBezTo>
                    <a:cubicBezTo>
                      <a:pt x="122901" y="22811"/>
                      <a:pt x="142737" y="13088"/>
                      <a:pt x="162168" y="4048"/>
                    </a:cubicBezTo>
                    <a:cubicBezTo>
                      <a:pt x="160832" y="2372"/>
                      <a:pt x="160265" y="1749"/>
                      <a:pt x="1588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887544" y="1986119"/>
                <a:ext cx="159779" cy="97535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97535" extrusionOk="0">
                    <a:moveTo>
                      <a:pt x="156379" y="0"/>
                    </a:moveTo>
                    <a:cubicBezTo>
                      <a:pt x="137555" y="8788"/>
                      <a:pt x="118489" y="18091"/>
                      <a:pt x="99948" y="28082"/>
                    </a:cubicBezTo>
                    <a:cubicBezTo>
                      <a:pt x="87642" y="34709"/>
                      <a:pt x="75862" y="41412"/>
                      <a:pt x="64892" y="48071"/>
                    </a:cubicBezTo>
                    <a:cubicBezTo>
                      <a:pt x="62220" y="49723"/>
                      <a:pt x="59548" y="51419"/>
                      <a:pt x="56795" y="53132"/>
                    </a:cubicBezTo>
                    <a:cubicBezTo>
                      <a:pt x="37607" y="65183"/>
                      <a:pt x="18581" y="78615"/>
                      <a:pt x="0" y="92475"/>
                    </a:cubicBezTo>
                    <a:cubicBezTo>
                      <a:pt x="810" y="94240"/>
                      <a:pt x="1498" y="95779"/>
                      <a:pt x="2308" y="97536"/>
                    </a:cubicBezTo>
                    <a:cubicBezTo>
                      <a:pt x="21051" y="83464"/>
                      <a:pt x="40279" y="69765"/>
                      <a:pt x="59710" y="57560"/>
                    </a:cubicBezTo>
                    <a:cubicBezTo>
                      <a:pt x="62422" y="55848"/>
                      <a:pt x="65134" y="54131"/>
                      <a:pt x="67806" y="52500"/>
                    </a:cubicBezTo>
                    <a:cubicBezTo>
                      <a:pt x="78696" y="45885"/>
                      <a:pt x="90233" y="39226"/>
                      <a:pt x="102499" y="32636"/>
                    </a:cubicBezTo>
                    <a:cubicBezTo>
                      <a:pt x="121242" y="22520"/>
                      <a:pt x="140672" y="13173"/>
                      <a:pt x="159779" y="4299"/>
                    </a:cubicBezTo>
                    <a:cubicBezTo>
                      <a:pt x="158282" y="2388"/>
                      <a:pt x="157917" y="1955"/>
                      <a:pt x="15637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882888" y="1977262"/>
                <a:ext cx="157350" cy="95766"/>
              </a:xfrm>
              <a:custGeom>
                <a:avLst/>
                <a:gdLst/>
                <a:ahLst/>
                <a:cxnLst/>
                <a:rect l="l" t="t" r="r" b="b"/>
                <a:pathLst>
                  <a:path w="157350" h="95766" extrusionOk="0">
                    <a:moveTo>
                      <a:pt x="153950" y="0"/>
                    </a:moveTo>
                    <a:cubicBezTo>
                      <a:pt x="135491" y="8635"/>
                      <a:pt x="116829" y="17541"/>
                      <a:pt x="98653" y="27325"/>
                    </a:cubicBezTo>
                    <a:cubicBezTo>
                      <a:pt x="86347" y="33952"/>
                      <a:pt x="74567" y="40655"/>
                      <a:pt x="63637" y="47315"/>
                    </a:cubicBezTo>
                    <a:cubicBezTo>
                      <a:pt x="60924" y="48970"/>
                      <a:pt x="58253" y="50662"/>
                      <a:pt x="55541" y="52375"/>
                    </a:cubicBezTo>
                    <a:cubicBezTo>
                      <a:pt x="36717" y="64163"/>
                      <a:pt x="18176" y="77311"/>
                      <a:pt x="0" y="90832"/>
                    </a:cubicBezTo>
                    <a:cubicBezTo>
                      <a:pt x="769" y="92528"/>
                      <a:pt x="1377" y="94058"/>
                      <a:pt x="2146" y="95767"/>
                    </a:cubicBezTo>
                    <a:cubicBezTo>
                      <a:pt x="20524" y="82039"/>
                      <a:pt x="39267" y="68733"/>
                      <a:pt x="58293" y="56803"/>
                    </a:cubicBezTo>
                    <a:cubicBezTo>
                      <a:pt x="61006" y="55095"/>
                      <a:pt x="63717" y="53375"/>
                      <a:pt x="66389" y="51743"/>
                    </a:cubicBezTo>
                    <a:cubicBezTo>
                      <a:pt x="77279" y="45129"/>
                      <a:pt x="88978" y="38595"/>
                      <a:pt x="101203" y="32009"/>
                    </a:cubicBezTo>
                    <a:cubicBezTo>
                      <a:pt x="119622" y="22070"/>
                      <a:pt x="138608" y="12893"/>
                      <a:pt x="157351" y="4178"/>
                    </a:cubicBezTo>
                    <a:cubicBezTo>
                      <a:pt x="155812" y="2235"/>
                      <a:pt x="155489" y="1947"/>
                      <a:pt x="15395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878193" y="1968153"/>
                <a:ext cx="154840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54840" h="94374" extrusionOk="0">
                    <a:moveTo>
                      <a:pt x="151440" y="0"/>
                    </a:moveTo>
                    <a:cubicBezTo>
                      <a:pt x="133345" y="8461"/>
                      <a:pt x="115047" y="17253"/>
                      <a:pt x="97276" y="26819"/>
                    </a:cubicBezTo>
                    <a:cubicBezTo>
                      <a:pt x="84970" y="33446"/>
                      <a:pt x="73311" y="40279"/>
                      <a:pt x="62381" y="46934"/>
                    </a:cubicBezTo>
                    <a:cubicBezTo>
                      <a:pt x="59669" y="48590"/>
                      <a:pt x="56876" y="50156"/>
                      <a:pt x="54164" y="51869"/>
                    </a:cubicBezTo>
                    <a:cubicBezTo>
                      <a:pt x="35826" y="63345"/>
                      <a:pt x="17731" y="76234"/>
                      <a:pt x="0" y="89439"/>
                    </a:cubicBezTo>
                    <a:cubicBezTo>
                      <a:pt x="728" y="91083"/>
                      <a:pt x="1417" y="92702"/>
                      <a:pt x="2145" y="94374"/>
                    </a:cubicBezTo>
                    <a:cubicBezTo>
                      <a:pt x="20119" y="80979"/>
                      <a:pt x="38498" y="67932"/>
                      <a:pt x="57038" y="56297"/>
                    </a:cubicBezTo>
                    <a:cubicBezTo>
                      <a:pt x="59750" y="54589"/>
                      <a:pt x="62462" y="52869"/>
                      <a:pt x="65134" y="51237"/>
                    </a:cubicBezTo>
                    <a:cubicBezTo>
                      <a:pt x="76023" y="44618"/>
                      <a:pt x="87601" y="38089"/>
                      <a:pt x="99826" y="31503"/>
                    </a:cubicBezTo>
                    <a:cubicBezTo>
                      <a:pt x="117881" y="21775"/>
                      <a:pt x="136503" y="12877"/>
                      <a:pt x="154841" y="4303"/>
                    </a:cubicBezTo>
                    <a:cubicBezTo>
                      <a:pt x="153262" y="2340"/>
                      <a:pt x="152978" y="1931"/>
                      <a:pt x="151440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873375" y="1959175"/>
                <a:ext cx="152452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152452" h="92851" extrusionOk="0">
                    <a:moveTo>
                      <a:pt x="149173" y="0"/>
                    </a:moveTo>
                    <a:cubicBezTo>
                      <a:pt x="131443" y="8339"/>
                      <a:pt x="113429" y="16941"/>
                      <a:pt x="96021" y="26313"/>
                    </a:cubicBezTo>
                    <a:cubicBezTo>
                      <a:pt x="83715" y="32935"/>
                      <a:pt x="72057" y="39514"/>
                      <a:pt x="61127" y="46173"/>
                    </a:cubicBezTo>
                    <a:cubicBezTo>
                      <a:pt x="58415" y="47820"/>
                      <a:pt x="55743" y="49521"/>
                      <a:pt x="53030" y="51233"/>
                    </a:cubicBezTo>
                    <a:cubicBezTo>
                      <a:pt x="35097" y="62463"/>
                      <a:pt x="17367" y="75028"/>
                      <a:pt x="0" y="87917"/>
                    </a:cubicBezTo>
                    <a:cubicBezTo>
                      <a:pt x="688" y="89488"/>
                      <a:pt x="1579" y="91237"/>
                      <a:pt x="2308" y="92852"/>
                    </a:cubicBezTo>
                    <a:cubicBezTo>
                      <a:pt x="19876" y="79801"/>
                      <a:pt x="37688" y="67146"/>
                      <a:pt x="55783" y="55787"/>
                    </a:cubicBezTo>
                    <a:cubicBezTo>
                      <a:pt x="58496" y="54083"/>
                      <a:pt x="61208" y="52488"/>
                      <a:pt x="63880" y="50852"/>
                    </a:cubicBezTo>
                    <a:cubicBezTo>
                      <a:pt x="74769" y="44238"/>
                      <a:pt x="86468" y="37453"/>
                      <a:pt x="98693" y="30867"/>
                    </a:cubicBezTo>
                    <a:cubicBezTo>
                      <a:pt x="116343" y="21350"/>
                      <a:pt x="134519" y="12586"/>
                      <a:pt x="152453" y="4174"/>
                    </a:cubicBezTo>
                    <a:cubicBezTo>
                      <a:pt x="150995" y="2368"/>
                      <a:pt x="150550" y="1737"/>
                      <a:pt x="149173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868720" y="1950192"/>
                <a:ext cx="150023" cy="91333"/>
              </a:xfrm>
              <a:custGeom>
                <a:avLst/>
                <a:gdLst/>
                <a:ahLst/>
                <a:cxnLst/>
                <a:rect l="l" t="t" r="r" b="b"/>
                <a:pathLst>
                  <a:path w="150023" h="91333" extrusionOk="0">
                    <a:moveTo>
                      <a:pt x="146745" y="0"/>
                    </a:moveTo>
                    <a:cubicBezTo>
                      <a:pt x="129378" y="8197"/>
                      <a:pt x="111809" y="16605"/>
                      <a:pt x="94726" y="25807"/>
                    </a:cubicBezTo>
                    <a:cubicBezTo>
                      <a:pt x="82420" y="32434"/>
                      <a:pt x="70761" y="39008"/>
                      <a:pt x="59831" y="45667"/>
                    </a:cubicBezTo>
                    <a:cubicBezTo>
                      <a:pt x="57119" y="47322"/>
                      <a:pt x="54326" y="49015"/>
                      <a:pt x="51614" y="50727"/>
                    </a:cubicBezTo>
                    <a:cubicBezTo>
                      <a:pt x="34166" y="61665"/>
                      <a:pt x="16962" y="73765"/>
                      <a:pt x="0" y="86274"/>
                    </a:cubicBezTo>
                    <a:cubicBezTo>
                      <a:pt x="769" y="88075"/>
                      <a:pt x="1296" y="89431"/>
                      <a:pt x="2146" y="91334"/>
                    </a:cubicBezTo>
                    <a:cubicBezTo>
                      <a:pt x="19350" y="78594"/>
                      <a:pt x="36798" y="66264"/>
                      <a:pt x="54529" y="55156"/>
                    </a:cubicBezTo>
                    <a:cubicBezTo>
                      <a:pt x="57241" y="53447"/>
                      <a:pt x="59912" y="51856"/>
                      <a:pt x="62625" y="50221"/>
                    </a:cubicBezTo>
                    <a:cubicBezTo>
                      <a:pt x="73474" y="43606"/>
                      <a:pt x="84930" y="36947"/>
                      <a:pt x="97155" y="30361"/>
                    </a:cubicBezTo>
                    <a:cubicBezTo>
                      <a:pt x="114481" y="21030"/>
                      <a:pt x="132374" y="12468"/>
                      <a:pt x="150024" y="4174"/>
                    </a:cubicBezTo>
                    <a:cubicBezTo>
                      <a:pt x="148728" y="2538"/>
                      <a:pt x="147959" y="1530"/>
                      <a:pt x="146745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864551" y="1941209"/>
                <a:ext cx="147108" cy="89439"/>
              </a:xfrm>
              <a:custGeom>
                <a:avLst/>
                <a:gdLst/>
                <a:ahLst/>
                <a:cxnLst/>
                <a:rect l="l" t="t" r="r" b="b"/>
                <a:pathLst>
                  <a:path w="147108" h="89439" extrusionOk="0">
                    <a:moveTo>
                      <a:pt x="143708" y="0"/>
                    </a:moveTo>
                    <a:cubicBezTo>
                      <a:pt x="126747" y="8027"/>
                      <a:pt x="109623" y="16197"/>
                      <a:pt x="92945" y="25175"/>
                    </a:cubicBezTo>
                    <a:cubicBezTo>
                      <a:pt x="80679" y="31802"/>
                      <a:pt x="68858" y="38376"/>
                      <a:pt x="57928" y="45035"/>
                    </a:cubicBezTo>
                    <a:cubicBezTo>
                      <a:pt x="55216" y="46687"/>
                      <a:pt x="52545" y="48383"/>
                      <a:pt x="49832" y="50096"/>
                    </a:cubicBezTo>
                    <a:cubicBezTo>
                      <a:pt x="32992" y="60645"/>
                      <a:pt x="16395" y="72348"/>
                      <a:pt x="0" y="84379"/>
                    </a:cubicBezTo>
                    <a:cubicBezTo>
                      <a:pt x="688" y="86185"/>
                      <a:pt x="1012" y="87375"/>
                      <a:pt x="1862" y="89439"/>
                    </a:cubicBezTo>
                    <a:cubicBezTo>
                      <a:pt x="18540" y="77153"/>
                      <a:pt x="35502" y="65268"/>
                      <a:pt x="52626" y="54524"/>
                    </a:cubicBezTo>
                    <a:cubicBezTo>
                      <a:pt x="55338" y="52820"/>
                      <a:pt x="57888" y="51225"/>
                      <a:pt x="60560" y="49590"/>
                    </a:cubicBezTo>
                    <a:cubicBezTo>
                      <a:pt x="71449" y="42975"/>
                      <a:pt x="83148" y="36316"/>
                      <a:pt x="95374" y="29730"/>
                    </a:cubicBezTo>
                    <a:cubicBezTo>
                      <a:pt x="112335" y="20597"/>
                      <a:pt x="129823" y="12318"/>
                      <a:pt x="147109" y="4174"/>
                    </a:cubicBezTo>
                    <a:cubicBezTo>
                      <a:pt x="145975" y="2765"/>
                      <a:pt x="144720" y="1267"/>
                      <a:pt x="143708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860624" y="1932101"/>
                <a:ext cx="143708" cy="87666"/>
              </a:xfrm>
              <a:custGeom>
                <a:avLst/>
                <a:gdLst/>
                <a:ahLst/>
                <a:cxnLst/>
                <a:rect l="l" t="t" r="r" b="b"/>
                <a:pathLst>
                  <a:path w="143708" h="87666" extrusionOk="0">
                    <a:moveTo>
                      <a:pt x="140389" y="0"/>
                    </a:moveTo>
                    <a:cubicBezTo>
                      <a:pt x="123792" y="7845"/>
                      <a:pt x="106992" y="15893"/>
                      <a:pt x="90678" y="24669"/>
                    </a:cubicBezTo>
                    <a:cubicBezTo>
                      <a:pt x="80922" y="29944"/>
                      <a:pt x="71935" y="35288"/>
                      <a:pt x="62989" y="40607"/>
                    </a:cubicBezTo>
                    <a:cubicBezTo>
                      <a:pt x="53355" y="47084"/>
                      <a:pt x="43639" y="53233"/>
                      <a:pt x="33883" y="59329"/>
                    </a:cubicBezTo>
                    <a:cubicBezTo>
                      <a:pt x="33640" y="59487"/>
                      <a:pt x="33519" y="59682"/>
                      <a:pt x="33276" y="59835"/>
                    </a:cubicBezTo>
                    <a:cubicBezTo>
                      <a:pt x="21982" y="67264"/>
                      <a:pt x="11092" y="75400"/>
                      <a:pt x="0" y="83242"/>
                    </a:cubicBezTo>
                    <a:cubicBezTo>
                      <a:pt x="324" y="84254"/>
                      <a:pt x="1174" y="86395"/>
                      <a:pt x="1619" y="87666"/>
                    </a:cubicBezTo>
                    <a:cubicBezTo>
                      <a:pt x="17690" y="75919"/>
                      <a:pt x="33964" y="64491"/>
                      <a:pt x="50480" y="54144"/>
                    </a:cubicBezTo>
                    <a:cubicBezTo>
                      <a:pt x="53192" y="52435"/>
                      <a:pt x="55864" y="50719"/>
                      <a:pt x="58577" y="49084"/>
                    </a:cubicBezTo>
                    <a:cubicBezTo>
                      <a:pt x="69425" y="42469"/>
                      <a:pt x="81125" y="35935"/>
                      <a:pt x="93350" y="29349"/>
                    </a:cubicBezTo>
                    <a:cubicBezTo>
                      <a:pt x="109866" y="20443"/>
                      <a:pt x="126828" y="12165"/>
                      <a:pt x="143708" y="4174"/>
                    </a:cubicBezTo>
                    <a:cubicBezTo>
                      <a:pt x="142858" y="3117"/>
                      <a:pt x="141118" y="883"/>
                      <a:pt x="140389" y="0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859328" y="1925846"/>
                <a:ext cx="137272" cy="82282"/>
              </a:xfrm>
              <a:custGeom>
                <a:avLst/>
                <a:gdLst/>
                <a:ahLst/>
                <a:cxnLst/>
                <a:rect l="l" t="t" r="r" b="b"/>
                <a:pathLst>
                  <a:path w="137272" h="82282" extrusionOk="0">
                    <a:moveTo>
                      <a:pt x="137272" y="1956"/>
                    </a:moveTo>
                    <a:cubicBezTo>
                      <a:pt x="135167" y="591"/>
                      <a:pt x="132455" y="-230"/>
                      <a:pt x="128690" y="57"/>
                    </a:cubicBezTo>
                    <a:cubicBezTo>
                      <a:pt x="128244" y="264"/>
                      <a:pt x="127840" y="482"/>
                      <a:pt x="127394" y="689"/>
                    </a:cubicBezTo>
                    <a:cubicBezTo>
                      <a:pt x="127313" y="741"/>
                      <a:pt x="127273" y="891"/>
                      <a:pt x="127152" y="944"/>
                    </a:cubicBezTo>
                    <a:cubicBezTo>
                      <a:pt x="113388" y="7575"/>
                      <a:pt x="99503" y="14047"/>
                      <a:pt x="86023" y="21310"/>
                    </a:cubicBezTo>
                    <a:cubicBezTo>
                      <a:pt x="73757" y="27937"/>
                      <a:pt x="61977" y="34640"/>
                      <a:pt x="51006" y="41295"/>
                    </a:cubicBezTo>
                    <a:cubicBezTo>
                      <a:pt x="48294" y="42947"/>
                      <a:pt x="45622" y="44643"/>
                      <a:pt x="42910" y="46356"/>
                    </a:cubicBezTo>
                    <a:cubicBezTo>
                      <a:pt x="32101" y="53136"/>
                      <a:pt x="21415" y="60419"/>
                      <a:pt x="10768" y="67863"/>
                    </a:cubicBezTo>
                    <a:cubicBezTo>
                      <a:pt x="4534" y="73895"/>
                      <a:pt x="486" y="78898"/>
                      <a:pt x="0" y="82283"/>
                    </a:cubicBezTo>
                    <a:cubicBezTo>
                      <a:pt x="15099" y="71235"/>
                      <a:pt x="30361" y="60479"/>
                      <a:pt x="45825" y="50784"/>
                    </a:cubicBezTo>
                    <a:cubicBezTo>
                      <a:pt x="48537" y="49080"/>
                      <a:pt x="51209" y="47355"/>
                      <a:pt x="53921" y="45724"/>
                    </a:cubicBezTo>
                    <a:cubicBezTo>
                      <a:pt x="64770" y="39109"/>
                      <a:pt x="76469" y="32576"/>
                      <a:pt x="88695" y="25989"/>
                    </a:cubicBezTo>
                    <a:cubicBezTo>
                      <a:pt x="93876" y="23204"/>
                      <a:pt x="99139" y="20832"/>
                      <a:pt x="104401" y="18148"/>
                    </a:cubicBezTo>
                    <a:cubicBezTo>
                      <a:pt x="104441" y="18116"/>
                      <a:pt x="104563" y="18181"/>
                      <a:pt x="104644" y="18148"/>
                    </a:cubicBezTo>
                    <a:cubicBezTo>
                      <a:pt x="115493" y="12546"/>
                      <a:pt x="126382" y="7279"/>
                      <a:pt x="137272" y="1956"/>
                    </a:cubicBezTo>
                    <a:close/>
                  </a:path>
                </a:pathLst>
              </a:custGeom>
              <a:solidFill>
                <a:srgbClr val="000000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1" name="Google Shape;1261;p25"/>
            <p:cNvSpPr/>
            <p:nvPr/>
          </p:nvSpPr>
          <p:spPr>
            <a:xfrm rot="1858692">
              <a:off x="6518259" y="2309750"/>
              <a:ext cx="390608" cy="373727"/>
            </a:xfrm>
            <a:custGeom>
              <a:avLst/>
              <a:gdLst/>
              <a:ahLst/>
              <a:cxnLst/>
              <a:rect l="l" t="t" r="r" b="b"/>
              <a:pathLst>
                <a:path w="229772" h="219842" extrusionOk="0">
                  <a:moveTo>
                    <a:pt x="60479" y="219843"/>
                  </a:moveTo>
                  <a:cubicBezTo>
                    <a:pt x="60479" y="219843"/>
                    <a:pt x="3846" y="101314"/>
                    <a:pt x="82" y="84174"/>
                  </a:cubicBezTo>
                  <a:cubicBezTo>
                    <a:pt x="-3683" y="67034"/>
                    <a:pt x="123995" y="-16835"/>
                    <a:pt x="140106" y="3021"/>
                  </a:cubicBezTo>
                  <a:cubicBezTo>
                    <a:pt x="156258" y="22881"/>
                    <a:pt x="229772" y="115681"/>
                    <a:pt x="229772" y="115681"/>
                  </a:cubicBezTo>
                  <a:lnTo>
                    <a:pt x="60479" y="219843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 rot="1811021">
              <a:off x="6456643" y="2131235"/>
              <a:ext cx="494759" cy="543300"/>
            </a:xfrm>
            <a:custGeom>
              <a:avLst/>
              <a:gdLst/>
              <a:ahLst/>
              <a:cxnLst/>
              <a:rect l="l" t="t" r="r" b="b"/>
              <a:pathLst>
                <a:path w="290938" h="319482" extrusionOk="0">
                  <a:moveTo>
                    <a:pt x="121646" y="319482"/>
                  </a:moveTo>
                  <a:lnTo>
                    <a:pt x="0" y="88840"/>
                  </a:lnTo>
                  <a:lnTo>
                    <a:pt x="154233" y="0"/>
                  </a:lnTo>
                  <a:lnTo>
                    <a:pt x="290939" y="215324"/>
                  </a:lnTo>
                  <a:lnTo>
                    <a:pt x="121646" y="319482"/>
                  </a:lnTo>
                  <a:close/>
                </a:path>
              </a:pathLst>
            </a:custGeom>
            <a:solidFill>
              <a:srgbClr val="686A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3" name="Google Shape;1263;p25"/>
            <p:cNvGrpSpPr/>
            <p:nvPr/>
          </p:nvGrpSpPr>
          <p:grpSpPr>
            <a:xfrm>
              <a:off x="5616732" y="2354629"/>
              <a:ext cx="2247193" cy="2377784"/>
              <a:chOff x="5616732" y="2354629"/>
              <a:chExt cx="2247193" cy="2377784"/>
            </a:xfrm>
          </p:grpSpPr>
          <p:sp>
            <p:nvSpPr>
              <p:cNvPr id="1264" name="Google Shape;1264;p25"/>
              <p:cNvSpPr/>
              <p:nvPr/>
            </p:nvSpPr>
            <p:spPr>
              <a:xfrm rot="1858692">
                <a:off x="5992911" y="2605544"/>
                <a:ext cx="1494835" cy="1875955"/>
              </a:xfrm>
              <a:custGeom>
                <a:avLst/>
                <a:gdLst/>
                <a:ahLst/>
                <a:cxnLst/>
                <a:rect l="l" t="t" r="r" b="b"/>
                <a:pathLst>
                  <a:path w="879325" h="1103516" extrusionOk="0">
                    <a:moveTo>
                      <a:pt x="385414" y="1103516"/>
                    </a:moveTo>
                    <a:cubicBezTo>
                      <a:pt x="385414" y="1103516"/>
                      <a:pt x="391688" y="1084482"/>
                      <a:pt x="377399" y="1042904"/>
                    </a:cubicBezTo>
                    <a:cubicBezTo>
                      <a:pt x="372136" y="1027622"/>
                      <a:pt x="310726" y="920675"/>
                      <a:pt x="244498" y="771465"/>
                    </a:cubicBezTo>
                    <a:cubicBezTo>
                      <a:pt x="130463" y="514623"/>
                      <a:pt x="-8388" y="161866"/>
                      <a:pt x="397" y="137184"/>
                    </a:cubicBezTo>
                    <a:cubicBezTo>
                      <a:pt x="18370" y="86700"/>
                      <a:pt x="227456" y="-16300"/>
                      <a:pt x="246684" y="2196"/>
                    </a:cubicBezTo>
                    <a:cubicBezTo>
                      <a:pt x="259274" y="14336"/>
                      <a:pt x="401525" y="177925"/>
                      <a:pt x="533413" y="360418"/>
                    </a:cubicBezTo>
                    <a:cubicBezTo>
                      <a:pt x="679591" y="562760"/>
                      <a:pt x="801763" y="769700"/>
                      <a:pt x="828684" y="802656"/>
                    </a:cubicBezTo>
                    <a:cubicBezTo>
                      <a:pt x="846576" y="824532"/>
                      <a:pt x="879326" y="850853"/>
                      <a:pt x="879326" y="850853"/>
                    </a:cubicBezTo>
                    <a:lnTo>
                      <a:pt x="385414" y="11035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5"/>
              <p:cNvSpPr/>
              <p:nvPr/>
            </p:nvSpPr>
            <p:spPr>
              <a:xfrm rot="1858692">
                <a:off x="6271254" y="2732408"/>
                <a:ext cx="867785" cy="853932"/>
              </a:xfrm>
              <a:custGeom>
                <a:avLst/>
                <a:gdLst/>
                <a:ahLst/>
                <a:cxnLst/>
                <a:rect l="l" t="t" r="r" b="b"/>
                <a:pathLst>
                  <a:path w="510468" h="502319" extrusionOk="0">
                    <a:moveTo>
                      <a:pt x="295108" y="0"/>
                    </a:moveTo>
                    <a:cubicBezTo>
                      <a:pt x="275596" y="10060"/>
                      <a:pt x="258594" y="19516"/>
                      <a:pt x="239123" y="29847"/>
                    </a:cubicBezTo>
                    <a:cubicBezTo>
                      <a:pt x="222364" y="38737"/>
                      <a:pt x="206414" y="47116"/>
                      <a:pt x="190950" y="55625"/>
                    </a:cubicBezTo>
                    <a:cubicBezTo>
                      <a:pt x="177915" y="62807"/>
                      <a:pt x="161601" y="70777"/>
                      <a:pt x="150266" y="77331"/>
                    </a:cubicBezTo>
                    <a:cubicBezTo>
                      <a:pt x="97196" y="108004"/>
                      <a:pt x="42263" y="147336"/>
                      <a:pt x="0" y="179085"/>
                    </a:cubicBezTo>
                    <a:cubicBezTo>
                      <a:pt x="122" y="179365"/>
                      <a:pt x="243" y="179818"/>
                      <a:pt x="364" y="180101"/>
                    </a:cubicBezTo>
                    <a:cubicBezTo>
                      <a:pt x="33478" y="269451"/>
                      <a:pt x="79708" y="380127"/>
                      <a:pt x="128204" y="495195"/>
                    </a:cubicBezTo>
                    <a:cubicBezTo>
                      <a:pt x="129257" y="497620"/>
                      <a:pt x="129904" y="499899"/>
                      <a:pt x="130916" y="502320"/>
                    </a:cubicBezTo>
                    <a:cubicBezTo>
                      <a:pt x="195444" y="474307"/>
                      <a:pt x="271224" y="439121"/>
                      <a:pt x="338828" y="399210"/>
                    </a:cubicBezTo>
                    <a:cubicBezTo>
                      <a:pt x="364777" y="383912"/>
                      <a:pt x="392709" y="364542"/>
                      <a:pt x="420236" y="345957"/>
                    </a:cubicBezTo>
                    <a:cubicBezTo>
                      <a:pt x="435497" y="335671"/>
                      <a:pt x="449868" y="326817"/>
                      <a:pt x="465008" y="316110"/>
                    </a:cubicBezTo>
                    <a:cubicBezTo>
                      <a:pt x="480999" y="304828"/>
                      <a:pt x="495126" y="293801"/>
                      <a:pt x="510468" y="282535"/>
                    </a:cubicBezTo>
                    <a:cubicBezTo>
                      <a:pt x="501037" y="269168"/>
                      <a:pt x="492657" y="256222"/>
                      <a:pt x="482982" y="242851"/>
                    </a:cubicBezTo>
                    <a:cubicBezTo>
                      <a:pt x="417078" y="151602"/>
                      <a:pt x="348706" y="65223"/>
                      <a:pt x="295108" y="0"/>
                    </a:cubicBezTo>
                    <a:close/>
                  </a:path>
                </a:pathLst>
              </a:cu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sp>
            <p:nvSpPr>
              <p:cNvPr id="1267" name="Google Shape;1267;p25"/>
              <p:cNvSpPr/>
              <p:nvPr/>
            </p:nvSpPr>
            <p:spPr>
              <a:xfrm>
                <a:off x="6153150" y="4295775"/>
                <a:ext cx="995400" cy="1143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  <p:grpSp>
            <p:nvGrpSpPr>
              <p:cNvPr id="1268" name="Google Shape;1268;p25"/>
              <p:cNvGrpSpPr/>
              <p:nvPr/>
            </p:nvGrpSpPr>
            <p:grpSpPr>
              <a:xfrm rot="1857791">
                <a:off x="6424709" y="2840867"/>
                <a:ext cx="898463" cy="1228194"/>
                <a:chOff x="5079785" y="2109319"/>
                <a:chExt cx="528162" cy="721995"/>
              </a:xfrm>
            </p:grpSpPr>
            <p:sp>
              <p:nvSpPr>
                <p:cNvPr id="1269" name="Google Shape;1269;p25"/>
                <p:cNvSpPr/>
                <p:nvPr/>
              </p:nvSpPr>
              <p:spPr>
                <a:xfrm>
                  <a:off x="5556739" y="2780110"/>
                  <a:ext cx="51208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8" h="51204" extrusionOk="0">
                      <a:moveTo>
                        <a:pt x="0" y="25604"/>
                      </a:moveTo>
                      <a:cubicBezTo>
                        <a:pt x="0" y="11464"/>
                        <a:pt x="11456" y="0"/>
                        <a:pt x="25624" y="0"/>
                      </a:cubicBezTo>
                      <a:cubicBezTo>
                        <a:pt x="39752" y="0"/>
                        <a:pt x="51208" y="11464"/>
                        <a:pt x="51208" y="25604"/>
                      </a:cubicBezTo>
                      <a:cubicBezTo>
                        <a:pt x="51208" y="39744"/>
                        <a:pt x="39752" y="51205"/>
                        <a:pt x="25624" y="51205"/>
                      </a:cubicBezTo>
                      <a:cubicBezTo>
                        <a:pt x="11456" y="51205"/>
                        <a:pt x="0" y="39744"/>
                        <a:pt x="0" y="25604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25"/>
                <p:cNvSpPr/>
                <p:nvPr/>
              </p:nvSpPr>
              <p:spPr>
                <a:xfrm>
                  <a:off x="5079785" y="2109319"/>
                  <a:ext cx="486553" cy="64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53" h="643582" extrusionOk="0">
                      <a:moveTo>
                        <a:pt x="29313" y="113"/>
                      </a:moveTo>
                      <a:cubicBezTo>
                        <a:pt x="22431" y="-518"/>
                        <a:pt x="15306" y="1482"/>
                        <a:pt x="9639" y="6222"/>
                      </a:cubicBezTo>
                      <a:cubicBezTo>
                        <a:pt x="-1777" y="15695"/>
                        <a:pt x="-3234" y="32798"/>
                        <a:pt x="6239" y="44210"/>
                      </a:cubicBezTo>
                      <a:cubicBezTo>
                        <a:pt x="6765" y="44837"/>
                        <a:pt x="37409" y="82108"/>
                        <a:pt x="48622" y="95763"/>
                      </a:cubicBezTo>
                      <a:cubicBezTo>
                        <a:pt x="80603" y="134766"/>
                        <a:pt x="112744" y="174138"/>
                        <a:pt x="142579" y="211422"/>
                      </a:cubicBezTo>
                      <a:cubicBezTo>
                        <a:pt x="145251" y="214769"/>
                        <a:pt x="147761" y="218308"/>
                        <a:pt x="150392" y="221599"/>
                      </a:cubicBezTo>
                      <a:cubicBezTo>
                        <a:pt x="187918" y="268650"/>
                        <a:pt x="218927" y="308180"/>
                        <a:pt x="240949" y="337934"/>
                      </a:cubicBezTo>
                      <a:cubicBezTo>
                        <a:pt x="260096" y="363833"/>
                        <a:pt x="283454" y="397166"/>
                        <a:pt x="310131" y="436635"/>
                      </a:cubicBezTo>
                      <a:cubicBezTo>
                        <a:pt x="313896" y="442238"/>
                        <a:pt x="317782" y="448128"/>
                        <a:pt x="321669" y="453933"/>
                      </a:cubicBezTo>
                      <a:cubicBezTo>
                        <a:pt x="347617" y="492649"/>
                        <a:pt x="374618" y="534183"/>
                        <a:pt x="401376" y="575696"/>
                      </a:cubicBezTo>
                      <a:cubicBezTo>
                        <a:pt x="410727" y="590229"/>
                        <a:pt x="436554" y="630305"/>
                        <a:pt x="437000" y="630982"/>
                      </a:cubicBezTo>
                      <a:cubicBezTo>
                        <a:pt x="444893" y="643519"/>
                        <a:pt x="461410" y="647384"/>
                        <a:pt x="473959" y="639462"/>
                      </a:cubicBezTo>
                      <a:cubicBezTo>
                        <a:pt x="486508" y="631540"/>
                        <a:pt x="490354" y="614688"/>
                        <a:pt x="482420" y="602151"/>
                      </a:cubicBezTo>
                      <a:cubicBezTo>
                        <a:pt x="481974" y="601438"/>
                        <a:pt x="455904" y="561143"/>
                        <a:pt x="446472" y="546525"/>
                      </a:cubicBezTo>
                      <a:cubicBezTo>
                        <a:pt x="419552" y="504761"/>
                        <a:pt x="392227" y="463098"/>
                        <a:pt x="366076" y="424086"/>
                      </a:cubicBezTo>
                      <a:cubicBezTo>
                        <a:pt x="362150" y="418224"/>
                        <a:pt x="358385" y="412443"/>
                        <a:pt x="354579" y="406788"/>
                      </a:cubicBezTo>
                      <a:cubicBezTo>
                        <a:pt x="327498" y="366736"/>
                        <a:pt x="303695" y="332663"/>
                        <a:pt x="284021" y="306051"/>
                      </a:cubicBezTo>
                      <a:cubicBezTo>
                        <a:pt x="261554" y="275661"/>
                        <a:pt x="230383" y="235544"/>
                        <a:pt x="192452" y="188019"/>
                      </a:cubicBezTo>
                      <a:cubicBezTo>
                        <a:pt x="189780" y="184708"/>
                        <a:pt x="122460" y="101001"/>
                        <a:pt x="90359" y="61843"/>
                      </a:cubicBezTo>
                      <a:cubicBezTo>
                        <a:pt x="79105" y="48140"/>
                        <a:pt x="47813" y="10606"/>
                        <a:pt x="47287" y="9950"/>
                      </a:cubicBezTo>
                      <a:cubicBezTo>
                        <a:pt x="42550" y="4247"/>
                        <a:pt x="36154" y="749"/>
                        <a:pt x="29313" y="113"/>
                      </a:cubicBezTo>
                      <a:close/>
                    </a:path>
                  </a:pathLst>
                </a:custGeom>
                <a:solidFill>
                  <a:srgbClr val="FFFFFF">
                    <a:alpha val="207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330200" y="622300"/>
            <a:ext cx="9245600" cy="14665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>Особенности мастер-классов как формы профориентации:</a:t>
            </a:r>
            <a:b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1338027" y="2829942"/>
            <a:ext cx="9942000" cy="250051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атмосферы определённой сферы деятельности</a:t>
            </a:r>
          </a:p>
          <a:p>
            <a:pPr marL="38100" lvl="0" indent="0">
              <a:buNone/>
            </a:pP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Возможность проверить уровень знаний и умений</a:t>
            </a:r>
          </a:p>
          <a:p>
            <a:pPr marL="38100" lv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Раскрытие способностей учащихся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6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279400" y="533400"/>
            <a:ext cx="9423400" cy="15554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Преимущества мастер-классов как формы профориентационной работы</a:t>
            </a:r>
            <a:endParaRPr sz="36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939800" y="1765300"/>
            <a:ext cx="9878500" cy="464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38100" indent="0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Воспитательный характер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профессиональной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мотивации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Воспитание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целеустремлённости</a:t>
            </a:r>
          </a:p>
          <a:p>
            <a:pPr lvl="0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Развитие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педагогических качеств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 lvl="0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Практико-ориентированный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характер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Освоение практических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навыков</a:t>
            </a:r>
          </a:p>
          <a:p>
            <a:pPr lvl="0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Обогащение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практического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опыта</a:t>
            </a:r>
          </a:p>
          <a:p>
            <a:pPr lvl="0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Погружение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 реальный профессиональный контекст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818962" y="685422"/>
            <a:ext cx="8162076" cy="14149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Рекомендации по составлению плана мастер-класса: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1016000" y="2268626"/>
            <a:ext cx="9802300" cy="37257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Определить цели и задачи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Выбрать форму мастер-класса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Определить ожидаемые результаты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Подготовить дополнительные материалы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Установить и озвучить правила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558800" y="711201"/>
            <a:ext cx="9017000" cy="114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Факторы, которые делают мастер-класс успешным: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914400" y="2082800"/>
            <a:ext cx="9903900" cy="40512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Ясная структура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 темы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с участниками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Личность мастера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Атмосфера открытости и доброжелательности 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Продуктивная деятельность всех участников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6"/>
          <p:cNvSpPr txBox="1">
            <a:spLocks noGrp="1"/>
          </p:cNvSpPr>
          <p:nvPr>
            <p:ph type="title"/>
          </p:nvPr>
        </p:nvSpPr>
        <p:spPr>
          <a:xfrm>
            <a:off x="469900" y="152401"/>
            <a:ext cx="10348400" cy="144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Ошибки, которые часто допускают при организации мастер-классов</a:t>
            </a:r>
            <a:endParaRPr sz="3600" dirty="0"/>
          </a:p>
        </p:txBody>
      </p:sp>
      <p:sp>
        <p:nvSpPr>
          <p:cNvPr id="1276" name="Google Shape;1276;p26"/>
          <p:cNvSpPr txBox="1">
            <a:spLocks noGrp="1"/>
          </p:cNvSpPr>
          <p:nvPr>
            <p:ph type="body" idx="1"/>
          </p:nvPr>
        </p:nvSpPr>
        <p:spPr>
          <a:xfrm>
            <a:off x="825500" y="1358901"/>
            <a:ext cx="10528300" cy="51595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постановки задач 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Несоблюдение алгоритма проведения мастер-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раздаточного материала 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Несоблюдение временного регламента 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Непродуманность рационального использования оборудования 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Увлечение методикой частного предмета. </a:t>
            </a: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Излишняя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теоретизированность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анализа работ</a:t>
            </a:r>
            <a:endParaRPr lang="ru-R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819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000000"/>
      </a:dk1>
      <a:lt1>
        <a:srgbClr val="F7DDBB"/>
      </a:lt1>
      <a:dk2>
        <a:srgbClr val="425340"/>
      </a:dk2>
      <a:lt2>
        <a:srgbClr val="FFFFFF"/>
      </a:lt2>
      <a:accent1>
        <a:srgbClr val="FEC868"/>
      </a:accent1>
      <a:accent2>
        <a:srgbClr val="FCA64F"/>
      </a:accent2>
      <a:accent3>
        <a:srgbClr val="A8B85A"/>
      </a:accent3>
      <a:accent4>
        <a:srgbClr val="58602F"/>
      </a:accent4>
      <a:accent5>
        <a:srgbClr val="E95B6D"/>
      </a:accent5>
      <a:accent6>
        <a:srgbClr val="E94258"/>
      </a:accent6>
      <a:hlink>
        <a:srgbClr val="FEC8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475</Words>
  <Application>Microsoft Office PowerPoint</Application>
  <PresentationFormat>Широкоэкранный</PresentationFormat>
  <Paragraphs>159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Caveat Brush</vt:lpstr>
      <vt:lpstr>Times New Roman</vt:lpstr>
      <vt:lpstr>Caveat SemiBold</vt:lpstr>
      <vt:lpstr>Symbol</vt:lpstr>
      <vt:lpstr>Arial</vt:lpstr>
      <vt:lpstr>Didact Gothic</vt:lpstr>
      <vt:lpstr>Calibri</vt:lpstr>
      <vt:lpstr>Wingdings</vt:lpstr>
      <vt:lpstr>SlidesMania Template</vt:lpstr>
      <vt:lpstr>Мастер-класс  по художественному творчеству как эффективная форма профориентационной работы </vt:lpstr>
      <vt:lpstr>Презентация PowerPoint</vt:lpstr>
      <vt:lpstr>Презентация PowerPoint</vt:lpstr>
      <vt:lpstr>Мастер-класс</vt:lpstr>
      <vt:lpstr>Особенности мастер-классов как формы профориентации:   </vt:lpstr>
      <vt:lpstr>Преимущества мастер-классов как формы профориентационной работы</vt:lpstr>
      <vt:lpstr>Рекомендации по составлению плана мастер-класса: </vt:lpstr>
      <vt:lpstr>Факторы, которые делают мастер-класс успешным: </vt:lpstr>
      <vt:lpstr>Ошибки, которые часто допускают при организации мастер-классов</vt:lpstr>
      <vt:lpstr>Мастер-класс как форма профориентационной работы </vt:lpstr>
      <vt:lpstr>Структура мастер-класса</vt:lpstr>
      <vt:lpstr>Художественное творчество может играть важную роль в профориентации</vt:lpstr>
      <vt:lpstr>Презентация PowerPoint</vt:lpstr>
      <vt:lpstr>Способы использования художественного творчества в профориентации: </vt:lpstr>
      <vt:lpstr> </vt:lpstr>
      <vt:lpstr>Цель мастер-класса по художественному творчеству — повышение профессионального уровня участников, обмен передовым опытом, расширение кругозора и приобщение к новейшим областям знания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и минусы мастер-классов в профориентационной работе  </vt:lpstr>
      <vt:lpstr>Презентация PowerPoint</vt:lpstr>
      <vt:lpstr>При подготовке использованы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&amp; Crafts</dc:title>
  <cp:lastModifiedBy>ASUS</cp:lastModifiedBy>
  <cp:revision>23</cp:revision>
  <dcterms:modified xsi:type="dcterms:W3CDTF">2025-05-26T12:31:21Z</dcterms:modified>
</cp:coreProperties>
</file>