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6" r:id="rId11"/>
    <p:sldId id="285" r:id="rId12"/>
    <p:sldId id="286" r:id="rId13"/>
    <p:sldId id="265" r:id="rId14"/>
    <p:sldId id="267" r:id="rId15"/>
    <p:sldId id="268" r:id="rId16"/>
    <p:sldId id="290" r:id="rId17"/>
    <p:sldId id="269" r:id="rId18"/>
    <p:sldId id="29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6539A3-8C72-407B-AA3B-981A4633957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49BB03-8D58-43B9-99FA-5DA88CCAAA2C}">
      <dgm:prSet/>
      <dgm:spPr/>
      <dgm:t>
        <a:bodyPr/>
        <a:lstStyle/>
        <a:p>
          <a:r>
            <a:rPr lang="ru-RU" dirty="0" smtClean="0"/>
            <a:t>Создание условий для развития наставничества, поддержки общественных инициатив и проектов, в том числе в сфере добровольчества (</a:t>
          </a:r>
          <a:r>
            <a:rPr lang="ru-RU" dirty="0" err="1" smtClean="0"/>
            <a:t>волонтерства</a:t>
          </a:r>
          <a:r>
            <a:rPr lang="ru-RU" dirty="0" smtClean="0"/>
            <a:t>)</a:t>
          </a:r>
          <a:endParaRPr lang="ru-RU" dirty="0"/>
        </a:p>
      </dgm:t>
    </dgm:pt>
    <dgm:pt modelId="{BB50B6B0-DFC5-4CE6-8B28-C88674761C12}" type="parTrans" cxnId="{B8838FCD-6B4A-4ED0-90BE-4DEEFC340BE4}">
      <dgm:prSet/>
      <dgm:spPr/>
      <dgm:t>
        <a:bodyPr/>
        <a:lstStyle/>
        <a:p>
          <a:endParaRPr lang="ru-RU"/>
        </a:p>
      </dgm:t>
    </dgm:pt>
    <dgm:pt modelId="{978DAD3D-611E-452A-990B-8C14C1E4CB86}" type="sibTrans" cxnId="{B8838FCD-6B4A-4ED0-90BE-4DEEFC340BE4}">
      <dgm:prSet/>
      <dgm:spPr/>
      <dgm:t>
        <a:bodyPr/>
        <a:lstStyle/>
        <a:p>
          <a:endParaRPr lang="ru-RU"/>
        </a:p>
      </dgm:t>
    </dgm:pt>
    <dgm:pt modelId="{829826C4-B48C-4892-9CAF-259FE0709628}">
      <dgm:prSet/>
      <dgm:spPr/>
      <dgm:t>
        <a:bodyPr/>
        <a:lstStyle/>
        <a:p>
          <a:r>
            <a:rPr lang="ru-RU" dirty="0" smtClean="0"/>
            <a:t>Формирование 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</a:t>
          </a:r>
          <a:endParaRPr lang="ru-RU" dirty="0"/>
        </a:p>
      </dgm:t>
    </dgm:pt>
    <dgm:pt modelId="{96A79F37-2952-4222-A2EF-B89378449B80}" type="parTrans" cxnId="{F7BD19DF-B2D4-4F3D-9A52-E09F209A3BC2}">
      <dgm:prSet/>
      <dgm:spPr/>
      <dgm:t>
        <a:bodyPr/>
        <a:lstStyle/>
        <a:p>
          <a:endParaRPr lang="ru-RU"/>
        </a:p>
      </dgm:t>
    </dgm:pt>
    <dgm:pt modelId="{771602B7-9570-4D8F-835F-4A8E13CC95E5}" type="sibTrans" cxnId="{F7BD19DF-B2D4-4F3D-9A52-E09F209A3BC2}">
      <dgm:prSet/>
      <dgm:spPr/>
      <dgm:t>
        <a:bodyPr/>
        <a:lstStyle/>
        <a:p>
          <a:endParaRPr lang="ru-RU"/>
        </a:p>
      </dgm:t>
    </dgm:pt>
    <dgm:pt modelId="{8BDE162F-37AD-49C1-B130-7CF89E6EF537}" type="pres">
      <dgm:prSet presAssocID="{0E6539A3-8C72-407B-AA3B-981A463395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41BBCE-AD67-45CF-8F44-45AF1536570B}" type="pres">
      <dgm:prSet presAssocID="{3A49BB03-8D58-43B9-99FA-5DA88CCAAA2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B238B-FD14-417B-A5BE-BD378AA68215}" type="pres">
      <dgm:prSet presAssocID="{978DAD3D-611E-452A-990B-8C14C1E4CB86}" presName="sibTrans" presStyleCnt="0"/>
      <dgm:spPr/>
    </dgm:pt>
    <dgm:pt modelId="{3D5C812A-11D5-4AB4-9C4F-05584A73E453}" type="pres">
      <dgm:prSet presAssocID="{829826C4-B48C-4892-9CAF-259FE070962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BD19DF-B2D4-4F3D-9A52-E09F209A3BC2}" srcId="{0E6539A3-8C72-407B-AA3B-981A46339573}" destId="{829826C4-B48C-4892-9CAF-259FE0709628}" srcOrd="1" destOrd="0" parTransId="{96A79F37-2952-4222-A2EF-B89378449B80}" sibTransId="{771602B7-9570-4D8F-835F-4A8E13CC95E5}"/>
    <dgm:cxn modelId="{B2FD524C-9A43-49AF-9283-5B9B155B8C51}" type="presOf" srcId="{3A49BB03-8D58-43B9-99FA-5DA88CCAAA2C}" destId="{0141BBCE-AD67-45CF-8F44-45AF1536570B}" srcOrd="0" destOrd="0" presId="urn:microsoft.com/office/officeart/2005/8/layout/default"/>
    <dgm:cxn modelId="{1E5FA515-70B7-432E-870E-215A35F180A7}" type="presOf" srcId="{0E6539A3-8C72-407B-AA3B-981A46339573}" destId="{8BDE162F-37AD-49C1-B130-7CF89E6EF537}" srcOrd="0" destOrd="0" presId="urn:microsoft.com/office/officeart/2005/8/layout/default"/>
    <dgm:cxn modelId="{B8838FCD-6B4A-4ED0-90BE-4DEEFC340BE4}" srcId="{0E6539A3-8C72-407B-AA3B-981A46339573}" destId="{3A49BB03-8D58-43B9-99FA-5DA88CCAAA2C}" srcOrd="0" destOrd="0" parTransId="{BB50B6B0-DFC5-4CE6-8B28-C88674761C12}" sibTransId="{978DAD3D-611E-452A-990B-8C14C1E4CB86}"/>
    <dgm:cxn modelId="{670DD1C3-A190-4F52-A337-71B1BB2CCE26}" type="presOf" srcId="{829826C4-B48C-4892-9CAF-259FE0709628}" destId="{3D5C812A-11D5-4AB4-9C4F-05584A73E453}" srcOrd="0" destOrd="0" presId="urn:microsoft.com/office/officeart/2005/8/layout/default"/>
    <dgm:cxn modelId="{41E0D530-34B9-4CA7-83E1-D9A9AF6F011C}" type="presParOf" srcId="{8BDE162F-37AD-49C1-B130-7CF89E6EF537}" destId="{0141BBCE-AD67-45CF-8F44-45AF1536570B}" srcOrd="0" destOrd="0" presId="urn:microsoft.com/office/officeart/2005/8/layout/default"/>
    <dgm:cxn modelId="{E38C11B8-19A4-496A-BE58-E01610913FEA}" type="presParOf" srcId="{8BDE162F-37AD-49C1-B130-7CF89E6EF537}" destId="{42BB238B-FD14-417B-A5BE-BD378AA68215}" srcOrd="1" destOrd="0" presId="urn:microsoft.com/office/officeart/2005/8/layout/default"/>
    <dgm:cxn modelId="{94624B56-EBD6-4EC0-A6D2-C88CB3A223E9}" type="presParOf" srcId="{8BDE162F-37AD-49C1-B130-7CF89E6EF537}" destId="{3D5C812A-11D5-4AB4-9C4F-05584A73E45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B451C5D-1A6C-47E0-8663-500D930178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C4322E-793F-41FA-A466-36CA44D47C71}">
      <dgm:prSet phldrT="[Текст]" custT="1"/>
      <dgm:spPr/>
      <dgm:t>
        <a:bodyPr/>
        <a:lstStyle/>
        <a:p>
          <a:r>
            <a:rPr lang="ru-RU" sz="1050" dirty="0" smtClean="0"/>
            <a:t>Обеспечить поддержку деятельности волонтерских штабов в муниципальных образованиях Самарской области (</a:t>
          </a:r>
          <a:r>
            <a:rPr lang="ru-RU" sz="1050" i="1" dirty="0" smtClean="0"/>
            <a:t>не менее 10 штабов</a:t>
          </a:r>
          <a:r>
            <a:rPr lang="ru-RU" sz="1050" dirty="0" smtClean="0"/>
            <a:t>)</a:t>
          </a:r>
          <a:endParaRPr lang="ru-RU" sz="1050" dirty="0"/>
        </a:p>
      </dgm:t>
    </dgm:pt>
    <dgm:pt modelId="{A671331B-79AB-4A3D-B2E2-DEB0774E5E63}" type="parTrans" cxnId="{B4CF7FA6-3597-4F18-BECC-977F0F0EEA57}">
      <dgm:prSet/>
      <dgm:spPr/>
      <dgm:t>
        <a:bodyPr/>
        <a:lstStyle/>
        <a:p>
          <a:endParaRPr lang="ru-RU"/>
        </a:p>
      </dgm:t>
    </dgm:pt>
    <dgm:pt modelId="{21F62A5F-2639-4E75-88FA-478E1E684FBE}" type="sibTrans" cxnId="{B4CF7FA6-3597-4F18-BECC-977F0F0EEA57}">
      <dgm:prSet/>
      <dgm:spPr/>
      <dgm:t>
        <a:bodyPr/>
        <a:lstStyle/>
        <a:p>
          <a:endParaRPr lang="ru-RU"/>
        </a:p>
      </dgm:t>
    </dgm:pt>
    <dgm:pt modelId="{6BB0DAC8-E5FC-4AA7-99EF-F1316A2F9E45}">
      <dgm:prSet phldrT="[Текст]" custT="1"/>
      <dgm:spPr/>
      <dgm:t>
        <a:bodyPr/>
        <a:lstStyle/>
        <a:p>
          <a:r>
            <a:rPr lang="ru-RU" sz="1050" dirty="0" smtClean="0"/>
            <a:t>Обеспечить поддержку НКО и провести конкурс социальных проектов некоммерческих организаций</a:t>
          </a:r>
          <a:endParaRPr lang="ru-RU" sz="1050" dirty="0"/>
        </a:p>
      </dgm:t>
    </dgm:pt>
    <dgm:pt modelId="{54A6FF77-77B9-43A9-A7D4-F15AB20D383A}" type="parTrans" cxnId="{25E203FA-B237-4809-9A7C-880BA5C033C9}">
      <dgm:prSet/>
      <dgm:spPr/>
      <dgm:t>
        <a:bodyPr/>
        <a:lstStyle/>
        <a:p>
          <a:endParaRPr lang="ru-RU"/>
        </a:p>
      </dgm:t>
    </dgm:pt>
    <dgm:pt modelId="{929BF9F7-0F18-429B-BC32-F3D28DA830BB}" type="sibTrans" cxnId="{25E203FA-B237-4809-9A7C-880BA5C033C9}">
      <dgm:prSet/>
      <dgm:spPr/>
      <dgm:t>
        <a:bodyPr/>
        <a:lstStyle/>
        <a:p>
          <a:endParaRPr lang="ru-RU"/>
        </a:p>
      </dgm:t>
    </dgm:pt>
    <dgm:pt modelId="{5C883533-3E2C-48A3-8232-AA47DE67F475}">
      <dgm:prSet phldrT="[Текст]" custT="1"/>
      <dgm:spPr/>
      <dgm:t>
        <a:bodyPr/>
        <a:lstStyle/>
        <a:p>
          <a:r>
            <a:rPr lang="ru-RU" sz="1050" dirty="0" smtClean="0"/>
            <a:t>Создать эффективную систему развития добровольчества в школах </a:t>
          </a:r>
          <a:endParaRPr lang="ru-RU" sz="1050" dirty="0"/>
        </a:p>
      </dgm:t>
    </dgm:pt>
    <dgm:pt modelId="{BFE947E0-BC5B-4582-B129-6D35229BEF5D}" type="parTrans" cxnId="{9958E0E3-CEE6-4D20-AA01-372138470441}">
      <dgm:prSet/>
      <dgm:spPr/>
      <dgm:t>
        <a:bodyPr/>
        <a:lstStyle/>
        <a:p>
          <a:endParaRPr lang="ru-RU"/>
        </a:p>
      </dgm:t>
    </dgm:pt>
    <dgm:pt modelId="{BD76C6F1-58C3-4DBB-804A-116665751C5E}" type="sibTrans" cxnId="{9958E0E3-CEE6-4D20-AA01-372138470441}">
      <dgm:prSet/>
      <dgm:spPr/>
      <dgm:t>
        <a:bodyPr/>
        <a:lstStyle/>
        <a:p>
          <a:endParaRPr lang="ru-RU"/>
        </a:p>
      </dgm:t>
    </dgm:pt>
    <dgm:pt modelId="{30F6BF16-4664-4B57-BDC8-30FA10FE9FC6}">
      <dgm:prSet phldrT="[Текст]" custT="1"/>
      <dgm:spPr/>
      <dgm:t>
        <a:bodyPr/>
        <a:lstStyle/>
        <a:p>
          <a:r>
            <a:rPr lang="ru-RU" sz="1050" dirty="0" smtClean="0"/>
            <a:t>Провести мероприятия, направленные на популяризацию добровольчества</a:t>
          </a:r>
          <a:endParaRPr lang="ru-RU" sz="1050" dirty="0"/>
        </a:p>
      </dgm:t>
    </dgm:pt>
    <dgm:pt modelId="{2BB3E65B-B956-4C4B-B9A4-CBDAD15F217C}" type="parTrans" cxnId="{1F77B53D-10F4-4BDE-9235-52B8F89771E0}">
      <dgm:prSet/>
      <dgm:spPr/>
      <dgm:t>
        <a:bodyPr/>
        <a:lstStyle/>
        <a:p>
          <a:endParaRPr lang="ru-RU"/>
        </a:p>
      </dgm:t>
    </dgm:pt>
    <dgm:pt modelId="{CF5E60C7-7892-44DC-B200-C2676959AFC5}" type="sibTrans" cxnId="{1F77B53D-10F4-4BDE-9235-52B8F89771E0}">
      <dgm:prSet/>
      <dgm:spPr/>
      <dgm:t>
        <a:bodyPr/>
        <a:lstStyle/>
        <a:p>
          <a:endParaRPr lang="ru-RU"/>
        </a:p>
      </dgm:t>
    </dgm:pt>
    <dgm:pt modelId="{E7CA1311-8DA8-4205-9BF2-41DC5B0F07FC}">
      <dgm:prSet phldrT="[Текст]" custT="1"/>
      <dgm:spPr/>
      <dgm:t>
        <a:bodyPr/>
        <a:lstStyle/>
        <a:p>
          <a:r>
            <a:rPr lang="ru-RU" sz="1050" dirty="0" smtClean="0"/>
            <a:t>разработать обучающие программы и организовать обучение</a:t>
          </a:r>
          <a:endParaRPr lang="ru-RU" sz="1050" dirty="0"/>
        </a:p>
      </dgm:t>
    </dgm:pt>
    <dgm:pt modelId="{D599FEA1-7194-4268-8C50-30DD46C8FF65}" type="parTrans" cxnId="{4ED8B278-8022-4256-8442-CA3A467E77C2}">
      <dgm:prSet/>
      <dgm:spPr/>
      <dgm:t>
        <a:bodyPr/>
        <a:lstStyle/>
        <a:p>
          <a:endParaRPr lang="ru-RU"/>
        </a:p>
      </dgm:t>
    </dgm:pt>
    <dgm:pt modelId="{92ACF249-66BD-41D0-AABC-E69D7219560C}" type="sibTrans" cxnId="{4ED8B278-8022-4256-8442-CA3A467E77C2}">
      <dgm:prSet/>
      <dgm:spPr/>
      <dgm:t>
        <a:bodyPr/>
        <a:lstStyle/>
        <a:p>
          <a:endParaRPr lang="ru-RU"/>
        </a:p>
      </dgm:t>
    </dgm:pt>
    <dgm:pt modelId="{D6AE14BB-D29D-4770-9202-777975F1B730}">
      <dgm:prSet phldrT="[Текст]" custT="1"/>
      <dgm:spPr/>
      <dgm:t>
        <a:bodyPr/>
        <a:lstStyle/>
        <a:p>
          <a:r>
            <a:rPr lang="ru-RU" sz="900" dirty="0" smtClean="0"/>
            <a:t>сотрудников органов исполнительной власти</a:t>
          </a:r>
          <a:endParaRPr lang="ru-RU" sz="900" dirty="0"/>
        </a:p>
      </dgm:t>
    </dgm:pt>
    <dgm:pt modelId="{A9A30289-D71B-4457-B974-E63A1472074E}" type="parTrans" cxnId="{428CC0A2-3EEE-4B7C-A126-6FD832534487}">
      <dgm:prSet/>
      <dgm:spPr/>
      <dgm:t>
        <a:bodyPr/>
        <a:lstStyle/>
        <a:p>
          <a:endParaRPr lang="ru-RU"/>
        </a:p>
      </dgm:t>
    </dgm:pt>
    <dgm:pt modelId="{C5A97716-A688-49BF-92F7-E1B54CA52E12}" type="sibTrans" cxnId="{428CC0A2-3EEE-4B7C-A126-6FD832534487}">
      <dgm:prSet/>
      <dgm:spPr/>
      <dgm:t>
        <a:bodyPr/>
        <a:lstStyle/>
        <a:p>
          <a:endParaRPr lang="ru-RU"/>
        </a:p>
      </dgm:t>
    </dgm:pt>
    <dgm:pt modelId="{A5C2DC0F-006A-47DF-B344-9B3B821F4A82}">
      <dgm:prSet phldrT="[Текст]" custT="1"/>
      <dgm:spPr/>
      <dgm:t>
        <a:bodyPr/>
        <a:lstStyle/>
        <a:p>
          <a:r>
            <a:rPr lang="ru-RU" sz="900" dirty="0" smtClean="0"/>
            <a:t>представителей муниципальных образований</a:t>
          </a:r>
          <a:endParaRPr lang="ru-RU" sz="900" dirty="0"/>
        </a:p>
      </dgm:t>
    </dgm:pt>
    <dgm:pt modelId="{748C2BAB-6D15-4253-8072-920A750FFA56}" type="parTrans" cxnId="{51907416-EFDB-4341-8079-10D3E02F6F87}">
      <dgm:prSet/>
      <dgm:spPr/>
      <dgm:t>
        <a:bodyPr/>
        <a:lstStyle/>
        <a:p>
          <a:endParaRPr lang="ru-RU"/>
        </a:p>
      </dgm:t>
    </dgm:pt>
    <dgm:pt modelId="{A099A16B-28B2-4B25-A3BD-DF960CE6A71B}" type="sibTrans" cxnId="{51907416-EFDB-4341-8079-10D3E02F6F87}">
      <dgm:prSet/>
      <dgm:spPr/>
      <dgm:t>
        <a:bodyPr/>
        <a:lstStyle/>
        <a:p>
          <a:endParaRPr lang="ru-RU"/>
        </a:p>
      </dgm:t>
    </dgm:pt>
    <dgm:pt modelId="{3A5F2200-0A7E-453F-AEC0-D24C886E4111}">
      <dgm:prSet phldrT="[Текст]" custT="1"/>
      <dgm:spPr/>
      <dgm:t>
        <a:bodyPr/>
        <a:lstStyle/>
        <a:p>
          <a:r>
            <a:rPr lang="ru-RU" sz="900" dirty="0" smtClean="0"/>
            <a:t>активистов некоммерческих организаций, </a:t>
          </a:r>
          <a:r>
            <a:rPr lang="ru-RU" sz="900" dirty="0" err="1" smtClean="0"/>
            <a:t>тим</a:t>
          </a:r>
          <a:r>
            <a:rPr lang="ru-RU" sz="900" dirty="0" smtClean="0"/>
            <a:t>-лидеров волонтерских команд, волонтеров </a:t>
          </a:r>
        </a:p>
      </dgm:t>
    </dgm:pt>
    <dgm:pt modelId="{FD7779A9-CB96-40B9-B18E-B6FAECA02481}" type="parTrans" cxnId="{D9AE2258-21C5-4721-9808-DE437C3C6FD1}">
      <dgm:prSet/>
      <dgm:spPr/>
      <dgm:t>
        <a:bodyPr/>
        <a:lstStyle/>
        <a:p>
          <a:endParaRPr lang="ru-RU"/>
        </a:p>
      </dgm:t>
    </dgm:pt>
    <dgm:pt modelId="{2542A988-148F-4A80-B586-C8E6B71A5236}" type="sibTrans" cxnId="{D9AE2258-21C5-4721-9808-DE437C3C6FD1}">
      <dgm:prSet/>
      <dgm:spPr/>
      <dgm:t>
        <a:bodyPr/>
        <a:lstStyle/>
        <a:p>
          <a:endParaRPr lang="ru-RU"/>
        </a:p>
      </dgm:t>
    </dgm:pt>
    <dgm:pt modelId="{D4662277-9D5A-4295-BB86-82F90B3E5BD9}">
      <dgm:prSet phldrT="[Текст]" custT="1"/>
      <dgm:spPr/>
      <dgm:t>
        <a:bodyPr/>
        <a:lstStyle/>
        <a:p>
          <a:r>
            <a:rPr lang="ru-RU" sz="900" dirty="0" smtClean="0"/>
            <a:t>образовательных организаций, работающих в сфере добровольчества</a:t>
          </a:r>
          <a:endParaRPr lang="ru-RU" sz="900" dirty="0"/>
        </a:p>
      </dgm:t>
    </dgm:pt>
    <dgm:pt modelId="{4BEE2F5B-EE02-43E0-AD2F-B52B29083E7F}" type="parTrans" cxnId="{CDE5D7E1-D354-4CF1-9DFD-63F2097A09D3}">
      <dgm:prSet/>
      <dgm:spPr/>
      <dgm:t>
        <a:bodyPr/>
        <a:lstStyle/>
        <a:p>
          <a:endParaRPr lang="ru-RU"/>
        </a:p>
      </dgm:t>
    </dgm:pt>
    <dgm:pt modelId="{FD347F4F-D82A-4FAB-B491-93266EFF518D}" type="sibTrans" cxnId="{CDE5D7E1-D354-4CF1-9DFD-63F2097A09D3}">
      <dgm:prSet/>
      <dgm:spPr/>
      <dgm:t>
        <a:bodyPr/>
        <a:lstStyle/>
        <a:p>
          <a:endParaRPr lang="ru-RU"/>
        </a:p>
      </dgm:t>
    </dgm:pt>
    <dgm:pt modelId="{D53FB0A0-B378-4D33-B987-9A18E048E07F}">
      <dgm:prSet phldrT="[Текст]" custT="1"/>
      <dgm:spPr/>
      <dgm:t>
        <a:bodyPr/>
        <a:lstStyle/>
        <a:p>
          <a:r>
            <a:rPr lang="ru-RU" sz="1050" dirty="0" smtClean="0"/>
            <a:t>осуществлять методическую, консультационную поддержку добровольческой деятельности</a:t>
          </a:r>
        </a:p>
      </dgm:t>
    </dgm:pt>
    <dgm:pt modelId="{B6F8FD98-8609-4A2C-96DB-D96699FAFF4E}" type="parTrans" cxnId="{EDEE2345-B11F-409C-9A46-C3BE8CEC7473}">
      <dgm:prSet/>
      <dgm:spPr/>
      <dgm:t>
        <a:bodyPr/>
        <a:lstStyle/>
        <a:p>
          <a:endParaRPr lang="ru-RU"/>
        </a:p>
      </dgm:t>
    </dgm:pt>
    <dgm:pt modelId="{643D15A1-456D-4568-98CF-F63C040B46FF}" type="sibTrans" cxnId="{EDEE2345-B11F-409C-9A46-C3BE8CEC7473}">
      <dgm:prSet/>
      <dgm:spPr/>
      <dgm:t>
        <a:bodyPr/>
        <a:lstStyle/>
        <a:p>
          <a:endParaRPr lang="ru-RU"/>
        </a:p>
      </dgm:t>
    </dgm:pt>
    <dgm:pt modelId="{C7DFB02D-BF91-434C-BF75-58195C9D7208}">
      <dgm:prSet phldrT="[Текст]" custT="1"/>
      <dgm:spPr/>
      <dgm:t>
        <a:bodyPr/>
        <a:lstStyle/>
        <a:p>
          <a:r>
            <a:rPr lang="ru-RU" sz="1050" dirty="0" smtClean="0"/>
            <a:t>создать и внедрить систему социальной поддержки организаторов и участников добровольческой деятельности</a:t>
          </a:r>
        </a:p>
      </dgm:t>
    </dgm:pt>
    <dgm:pt modelId="{840BD184-9F7F-454D-B2D3-927F6E38B37C}" type="parTrans" cxnId="{EACE4360-D72D-47D3-81F6-557985B709B5}">
      <dgm:prSet/>
      <dgm:spPr/>
      <dgm:t>
        <a:bodyPr/>
        <a:lstStyle/>
        <a:p>
          <a:endParaRPr lang="ru-RU"/>
        </a:p>
      </dgm:t>
    </dgm:pt>
    <dgm:pt modelId="{90A94561-5CDF-4A58-8426-8F7E9BB27BE1}" type="sibTrans" cxnId="{EACE4360-D72D-47D3-81F6-557985B709B5}">
      <dgm:prSet/>
      <dgm:spPr/>
      <dgm:t>
        <a:bodyPr/>
        <a:lstStyle/>
        <a:p>
          <a:endParaRPr lang="ru-RU"/>
        </a:p>
      </dgm:t>
    </dgm:pt>
    <dgm:pt modelId="{2A4C7D9F-B644-4448-BEF3-89930403A6E1}">
      <dgm:prSet phldrT="[Текст]" custT="1"/>
      <dgm:spPr/>
      <dgm:t>
        <a:bodyPr/>
        <a:lstStyle/>
        <a:p>
          <a:r>
            <a:rPr lang="ru-RU" sz="1050" dirty="0" smtClean="0"/>
            <a:t>обеспечить использование ЕИС «</a:t>
          </a:r>
          <a:r>
            <a:rPr lang="ru-RU" sz="1050" dirty="0" err="1" smtClean="0"/>
            <a:t>добровольцыроссии.рф</a:t>
          </a:r>
          <a:r>
            <a:rPr lang="ru-RU" sz="1050" dirty="0" smtClean="0"/>
            <a:t>»</a:t>
          </a:r>
        </a:p>
      </dgm:t>
    </dgm:pt>
    <dgm:pt modelId="{F27BCE5B-87D3-409C-8349-1B7559158C45}" type="parTrans" cxnId="{AD49DF5B-CB0B-4445-9502-A046C23561F2}">
      <dgm:prSet/>
      <dgm:spPr/>
      <dgm:t>
        <a:bodyPr/>
        <a:lstStyle/>
        <a:p>
          <a:endParaRPr lang="ru-RU"/>
        </a:p>
      </dgm:t>
    </dgm:pt>
    <dgm:pt modelId="{593E5EDE-CE47-4189-874A-C0A4A3474AF4}" type="sibTrans" cxnId="{AD49DF5B-CB0B-4445-9502-A046C23561F2}">
      <dgm:prSet/>
      <dgm:spPr/>
      <dgm:t>
        <a:bodyPr/>
        <a:lstStyle/>
        <a:p>
          <a:endParaRPr lang="ru-RU"/>
        </a:p>
      </dgm:t>
    </dgm:pt>
    <dgm:pt modelId="{78B82F60-9493-455A-8489-192B31B945E2}">
      <dgm:prSet phldrT="[Текст]" custT="1"/>
      <dgm:spPr/>
      <dgm:t>
        <a:bodyPr/>
        <a:lstStyle/>
        <a:p>
          <a:r>
            <a:rPr lang="ru-RU" sz="1050" dirty="0" smtClean="0"/>
            <a:t>обеспечить подготовку и участие делегаций и представителей Самарской области в межрегиональных, всероссийских и международных мероприятиях </a:t>
          </a:r>
        </a:p>
      </dgm:t>
    </dgm:pt>
    <dgm:pt modelId="{4C54C566-6860-48A8-80F0-5312EE915EA0}" type="parTrans" cxnId="{110A0598-8199-477E-83F1-0397B56F6877}">
      <dgm:prSet/>
      <dgm:spPr/>
      <dgm:t>
        <a:bodyPr/>
        <a:lstStyle/>
        <a:p>
          <a:endParaRPr lang="ru-RU"/>
        </a:p>
      </dgm:t>
    </dgm:pt>
    <dgm:pt modelId="{3B377D69-3E4E-4307-8BBC-2E957FD32D6F}" type="sibTrans" cxnId="{110A0598-8199-477E-83F1-0397B56F6877}">
      <dgm:prSet/>
      <dgm:spPr/>
      <dgm:t>
        <a:bodyPr/>
        <a:lstStyle/>
        <a:p>
          <a:endParaRPr lang="ru-RU"/>
        </a:p>
      </dgm:t>
    </dgm:pt>
    <dgm:pt modelId="{BF4660AD-2868-437F-B8CD-1D369CDED5D3}">
      <dgm:prSet phldrT="[Текст]" custT="1"/>
      <dgm:spPr/>
      <dgm:t>
        <a:bodyPr/>
        <a:lstStyle/>
        <a:p>
          <a:r>
            <a:rPr lang="ru-RU" sz="1050" dirty="0" smtClean="0"/>
            <a:t>обеспечить качественную, широкомасштабную информационную поддержка добровольческого движения в Самарской области </a:t>
          </a:r>
        </a:p>
      </dgm:t>
    </dgm:pt>
    <dgm:pt modelId="{B1921F24-5318-4F8E-98BA-845FC2DBBB72}" type="parTrans" cxnId="{42464E5C-FB34-4B22-ADFB-137298CAE302}">
      <dgm:prSet/>
      <dgm:spPr/>
      <dgm:t>
        <a:bodyPr/>
        <a:lstStyle/>
        <a:p>
          <a:endParaRPr lang="ru-RU"/>
        </a:p>
      </dgm:t>
    </dgm:pt>
    <dgm:pt modelId="{E246E1BB-41DD-4527-92D4-78BFD8BEF186}" type="sibTrans" cxnId="{42464E5C-FB34-4B22-ADFB-137298CAE302}">
      <dgm:prSet/>
      <dgm:spPr/>
      <dgm:t>
        <a:bodyPr/>
        <a:lstStyle/>
        <a:p>
          <a:endParaRPr lang="ru-RU"/>
        </a:p>
      </dgm:t>
    </dgm:pt>
    <dgm:pt modelId="{90F4EC6D-FF6B-4BF4-BEBA-E26E43E7AE57}" type="pres">
      <dgm:prSet presAssocID="{9B451C5D-1A6C-47E0-8663-500D930178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5C2482-C025-4A85-AED7-A3C6FE7F5769}" type="pres">
      <dgm:prSet presAssocID="{C9C4322E-793F-41FA-A466-36CA44D47C71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72962-DBB4-4F14-B9D2-3C3C8CA00B95}" type="pres">
      <dgm:prSet presAssocID="{21F62A5F-2639-4E75-88FA-478E1E684FBE}" presName="spacer" presStyleCnt="0"/>
      <dgm:spPr/>
    </dgm:pt>
    <dgm:pt modelId="{6A8B8477-8BB8-41FA-A36D-A22AEF319F28}" type="pres">
      <dgm:prSet presAssocID="{6BB0DAC8-E5FC-4AA7-99EF-F1316A2F9E45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B3E4A-5C4A-436E-A6C2-59DE8184F8A9}" type="pres">
      <dgm:prSet presAssocID="{929BF9F7-0F18-429B-BC32-F3D28DA830BB}" presName="spacer" presStyleCnt="0"/>
      <dgm:spPr/>
    </dgm:pt>
    <dgm:pt modelId="{FCB4C9FF-CFBB-4755-9C6D-C30B23D5E0C5}" type="pres">
      <dgm:prSet presAssocID="{5C883533-3E2C-48A3-8232-AA47DE67F475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74AEB-2BAB-4A32-8495-B709806BDF25}" type="pres">
      <dgm:prSet presAssocID="{BD76C6F1-58C3-4DBB-804A-116665751C5E}" presName="spacer" presStyleCnt="0"/>
      <dgm:spPr/>
    </dgm:pt>
    <dgm:pt modelId="{5B6C0C51-8100-4EDB-BEAE-BDE582796051}" type="pres">
      <dgm:prSet presAssocID="{30F6BF16-4664-4B57-BDC8-30FA10FE9FC6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22569-BAC7-4187-884B-E6C7A6B83351}" type="pres">
      <dgm:prSet presAssocID="{CF5E60C7-7892-44DC-B200-C2676959AFC5}" presName="spacer" presStyleCnt="0"/>
      <dgm:spPr/>
    </dgm:pt>
    <dgm:pt modelId="{13C4E0E4-B067-489A-949C-092A2E418D17}" type="pres">
      <dgm:prSet presAssocID="{E7CA1311-8DA8-4205-9BF2-41DC5B0F07FC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04791-6896-4C49-86D9-04F0209EA6F0}" type="pres">
      <dgm:prSet presAssocID="{E7CA1311-8DA8-4205-9BF2-41DC5B0F07F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92799-FBED-475F-8571-D662F334C82F}" type="pres">
      <dgm:prSet presAssocID="{D53FB0A0-B378-4D33-B987-9A18E048E07F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F445B-B2A6-464A-9671-ABA567757FED}" type="pres">
      <dgm:prSet presAssocID="{643D15A1-456D-4568-98CF-F63C040B46FF}" presName="spacer" presStyleCnt="0"/>
      <dgm:spPr/>
    </dgm:pt>
    <dgm:pt modelId="{E3F4FD13-EE2E-4013-8A10-5A71B0D2228B}" type="pres">
      <dgm:prSet presAssocID="{C7DFB02D-BF91-434C-BF75-58195C9D7208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73551-6CC5-466A-A67B-E8ABAFA399CB}" type="pres">
      <dgm:prSet presAssocID="{90A94561-5CDF-4A58-8426-8F7E9BB27BE1}" presName="spacer" presStyleCnt="0"/>
      <dgm:spPr/>
    </dgm:pt>
    <dgm:pt modelId="{F002B715-5CC1-4567-B0C6-CF6CE2619E92}" type="pres">
      <dgm:prSet presAssocID="{2A4C7D9F-B644-4448-BEF3-89930403A6E1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7EB78-3121-454F-B3DD-6FE2A1CD42EA}" type="pres">
      <dgm:prSet presAssocID="{593E5EDE-CE47-4189-874A-C0A4A3474AF4}" presName="spacer" presStyleCnt="0"/>
      <dgm:spPr/>
    </dgm:pt>
    <dgm:pt modelId="{1AD01832-E6BA-4222-A1E9-92C947C801E5}" type="pres">
      <dgm:prSet presAssocID="{78B82F60-9493-455A-8489-192B31B945E2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8C63E-9F77-463C-93FE-354D892094E7}" type="pres">
      <dgm:prSet presAssocID="{3B377D69-3E4E-4307-8BBC-2E957FD32D6F}" presName="spacer" presStyleCnt="0"/>
      <dgm:spPr/>
    </dgm:pt>
    <dgm:pt modelId="{CADC4B7C-91AF-4A0A-ABC4-60C490851382}" type="pres">
      <dgm:prSet presAssocID="{BF4660AD-2868-437F-B8CD-1D369CDED5D3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A07868-2599-41BB-9275-6FA941F01AF6}" type="presOf" srcId="{C9C4322E-793F-41FA-A466-36CA44D47C71}" destId="{4F5C2482-C025-4A85-AED7-A3C6FE7F5769}" srcOrd="0" destOrd="0" presId="urn:microsoft.com/office/officeart/2005/8/layout/vList2"/>
    <dgm:cxn modelId="{BD8BFC50-1C87-4E28-84E7-3C21D1B2DD89}" type="presOf" srcId="{30F6BF16-4664-4B57-BDC8-30FA10FE9FC6}" destId="{5B6C0C51-8100-4EDB-BEAE-BDE582796051}" srcOrd="0" destOrd="0" presId="urn:microsoft.com/office/officeart/2005/8/layout/vList2"/>
    <dgm:cxn modelId="{B4CF7FA6-3597-4F18-BECC-977F0F0EEA57}" srcId="{9B451C5D-1A6C-47E0-8663-500D9301789B}" destId="{C9C4322E-793F-41FA-A466-36CA44D47C71}" srcOrd="0" destOrd="0" parTransId="{A671331B-79AB-4A3D-B2E2-DEB0774E5E63}" sibTransId="{21F62A5F-2639-4E75-88FA-478E1E684FBE}"/>
    <dgm:cxn modelId="{25E203FA-B237-4809-9A7C-880BA5C033C9}" srcId="{9B451C5D-1A6C-47E0-8663-500D9301789B}" destId="{6BB0DAC8-E5FC-4AA7-99EF-F1316A2F9E45}" srcOrd="1" destOrd="0" parTransId="{54A6FF77-77B9-43A9-A7D4-F15AB20D383A}" sibTransId="{929BF9F7-0F18-429B-BC32-F3D28DA830BB}"/>
    <dgm:cxn modelId="{266ECA0D-8963-4416-9808-6372BC16FB3D}" type="presOf" srcId="{E7CA1311-8DA8-4205-9BF2-41DC5B0F07FC}" destId="{13C4E0E4-B067-489A-949C-092A2E418D17}" srcOrd="0" destOrd="0" presId="urn:microsoft.com/office/officeart/2005/8/layout/vList2"/>
    <dgm:cxn modelId="{67AEB5E0-3E8E-4A8C-A640-915EE76F54F6}" type="presOf" srcId="{D4662277-9D5A-4295-BB86-82F90B3E5BD9}" destId="{95904791-6896-4C49-86D9-04F0209EA6F0}" srcOrd="0" destOrd="2" presId="urn:microsoft.com/office/officeart/2005/8/layout/vList2"/>
    <dgm:cxn modelId="{481FFCB4-13E8-4A57-B1B7-901C6B805673}" type="presOf" srcId="{3A5F2200-0A7E-453F-AEC0-D24C886E4111}" destId="{95904791-6896-4C49-86D9-04F0209EA6F0}" srcOrd="0" destOrd="3" presId="urn:microsoft.com/office/officeart/2005/8/layout/vList2"/>
    <dgm:cxn modelId="{67FE3633-36B7-4114-B9A9-AD5FCEB4FECE}" type="presOf" srcId="{6BB0DAC8-E5FC-4AA7-99EF-F1316A2F9E45}" destId="{6A8B8477-8BB8-41FA-A36D-A22AEF319F28}" srcOrd="0" destOrd="0" presId="urn:microsoft.com/office/officeart/2005/8/layout/vList2"/>
    <dgm:cxn modelId="{4ED8B278-8022-4256-8442-CA3A467E77C2}" srcId="{9B451C5D-1A6C-47E0-8663-500D9301789B}" destId="{E7CA1311-8DA8-4205-9BF2-41DC5B0F07FC}" srcOrd="4" destOrd="0" parTransId="{D599FEA1-7194-4268-8C50-30DD46C8FF65}" sibTransId="{92ACF249-66BD-41D0-AABC-E69D7219560C}"/>
    <dgm:cxn modelId="{D596C1DE-7072-47F1-BCA8-39EA9F55F75B}" type="presOf" srcId="{2A4C7D9F-B644-4448-BEF3-89930403A6E1}" destId="{F002B715-5CC1-4567-B0C6-CF6CE2619E92}" srcOrd="0" destOrd="0" presId="urn:microsoft.com/office/officeart/2005/8/layout/vList2"/>
    <dgm:cxn modelId="{428CC0A2-3EEE-4B7C-A126-6FD832534487}" srcId="{E7CA1311-8DA8-4205-9BF2-41DC5B0F07FC}" destId="{D6AE14BB-D29D-4770-9202-777975F1B730}" srcOrd="0" destOrd="0" parTransId="{A9A30289-D71B-4457-B974-E63A1472074E}" sibTransId="{C5A97716-A688-49BF-92F7-E1B54CA52E12}"/>
    <dgm:cxn modelId="{24F61C2E-A52D-4DD3-B700-4961B22F522D}" type="presOf" srcId="{A5C2DC0F-006A-47DF-B344-9B3B821F4A82}" destId="{95904791-6896-4C49-86D9-04F0209EA6F0}" srcOrd="0" destOrd="1" presId="urn:microsoft.com/office/officeart/2005/8/layout/vList2"/>
    <dgm:cxn modelId="{42464E5C-FB34-4B22-ADFB-137298CAE302}" srcId="{9B451C5D-1A6C-47E0-8663-500D9301789B}" destId="{BF4660AD-2868-437F-B8CD-1D369CDED5D3}" srcOrd="9" destOrd="0" parTransId="{B1921F24-5318-4F8E-98BA-845FC2DBBB72}" sibTransId="{E246E1BB-41DD-4527-92D4-78BFD8BEF186}"/>
    <dgm:cxn modelId="{D9AE2258-21C5-4721-9808-DE437C3C6FD1}" srcId="{E7CA1311-8DA8-4205-9BF2-41DC5B0F07FC}" destId="{3A5F2200-0A7E-453F-AEC0-D24C886E4111}" srcOrd="3" destOrd="0" parTransId="{FD7779A9-CB96-40B9-B18E-B6FAECA02481}" sibTransId="{2542A988-148F-4A80-B586-C8E6B71A5236}"/>
    <dgm:cxn modelId="{110A0598-8199-477E-83F1-0397B56F6877}" srcId="{9B451C5D-1A6C-47E0-8663-500D9301789B}" destId="{78B82F60-9493-455A-8489-192B31B945E2}" srcOrd="8" destOrd="0" parTransId="{4C54C566-6860-48A8-80F0-5312EE915EA0}" sibTransId="{3B377D69-3E4E-4307-8BBC-2E957FD32D6F}"/>
    <dgm:cxn modelId="{CDE5D7E1-D354-4CF1-9DFD-63F2097A09D3}" srcId="{E7CA1311-8DA8-4205-9BF2-41DC5B0F07FC}" destId="{D4662277-9D5A-4295-BB86-82F90B3E5BD9}" srcOrd="2" destOrd="0" parTransId="{4BEE2F5B-EE02-43E0-AD2F-B52B29083E7F}" sibTransId="{FD347F4F-D82A-4FAB-B491-93266EFF518D}"/>
    <dgm:cxn modelId="{6F686F12-29B1-4ED5-B2F1-560B5E4670AD}" type="presOf" srcId="{5C883533-3E2C-48A3-8232-AA47DE67F475}" destId="{FCB4C9FF-CFBB-4755-9C6D-C30B23D5E0C5}" srcOrd="0" destOrd="0" presId="urn:microsoft.com/office/officeart/2005/8/layout/vList2"/>
    <dgm:cxn modelId="{9958E0E3-CEE6-4D20-AA01-372138470441}" srcId="{9B451C5D-1A6C-47E0-8663-500D9301789B}" destId="{5C883533-3E2C-48A3-8232-AA47DE67F475}" srcOrd="2" destOrd="0" parTransId="{BFE947E0-BC5B-4582-B129-6D35229BEF5D}" sibTransId="{BD76C6F1-58C3-4DBB-804A-116665751C5E}"/>
    <dgm:cxn modelId="{8F511D36-3730-4422-89B7-3D504C0C5BC0}" type="presOf" srcId="{9B451C5D-1A6C-47E0-8663-500D9301789B}" destId="{90F4EC6D-FF6B-4BF4-BEBA-E26E43E7AE57}" srcOrd="0" destOrd="0" presId="urn:microsoft.com/office/officeart/2005/8/layout/vList2"/>
    <dgm:cxn modelId="{6EF6DD6B-C38E-4915-B74E-F4E749E4FE70}" type="presOf" srcId="{D53FB0A0-B378-4D33-B987-9A18E048E07F}" destId="{2A192799-FBED-475F-8571-D662F334C82F}" srcOrd="0" destOrd="0" presId="urn:microsoft.com/office/officeart/2005/8/layout/vList2"/>
    <dgm:cxn modelId="{895016D7-783F-442D-8088-76808EA91075}" type="presOf" srcId="{C7DFB02D-BF91-434C-BF75-58195C9D7208}" destId="{E3F4FD13-EE2E-4013-8A10-5A71B0D2228B}" srcOrd="0" destOrd="0" presId="urn:microsoft.com/office/officeart/2005/8/layout/vList2"/>
    <dgm:cxn modelId="{833657C3-6D96-4F03-B472-74FEC70CF38E}" type="presOf" srcId="{BF4660AD-2868-437F-B8CD-1D369CDED5D3}" destId="{CADC4B7C-91AF-4A0A-ABC4-60C490851382}" srcOrd="0" destOrd="0" presId="urn:microsoft.com/office/officeart/2005/8/layout/vList2"/>
    <dgm:cxn modelId="{AD49DF5B-CB0B-4445-9502-A046C23561F2}" srcId="{9B451C5D-1A6C-47E0-8663-500D9301789B}" destId="{2A4C7D9F-B644-4448-BEF3-89930403A6E1}" srcOrd="7" destOrd="0" parTransId="{F27BCE5B-87D3-409C-8349-1B7559158C45}" sibTransId="{593E5EDE-CE47-4189-874A-C0A4A3474AF4}"/>
    <dgm:cxn modelId="{EACE4360-D72D-47D3-81F6-557985B709B5}" srcId="{9B451C5D-1A6C-47E0-8663-500D9301789B}" destId="{C7DFB02D-BF91-434C-BF75-58195C9D7208}" srcOrd="6" destOrd="0" parTransId="{840BD184-9F7F-454D-B2D3-927F6E38B37C}" sibTransId="{90A94561-5CDF-4A58-8426-8F7E9BB27BE1}"/>
    <dgm:cxn modelId="{51907416-EFDB-4341-8079-10D3E02F6F87}" srcId="{E7CA1311-8DA8-4205-9BF2-41DC5B0F07FC}" destId="{A5C2DC0F-006A-47DF-B344-9B3B821F4A82}" srcOrd="1" destOrd="0" parTransId="{748C2BAB-6D15-4253-8072-920A750FFA56}" sibTransId="{A099A16B-28B2-4B25-A3BD-DF960CE6A71B}"/>
    <dgm:cxn modelId="{EDEE2345-B11F-409C-9A46-C3BE8CEC7473}" srcId="{9B451C5D-1A6C-47E0-8663-500D9301789B}" destId="{D53FB0A0-B378-4D33-B987-9A18E048E07F}" srcOrd="5" destOrd="0" parTransId="{B6F8FD98-8609-4A2C-96DB-D96699FAFF4E}" sibTransId="{643D15A1-456D-4568-98CF-F63C040B46FF}"/>
    <dgm:cxn modelId="{1F77B53D-10F4-4BDE-9235-52B8F89771E0}" srcId="{9B451C5D-1A6C-47E0-8663-500D9301789B}" destId="{30F6BF16-4664-4B57-BDC8-30FA10FE9FC6}" srcOrd="3" destOrd="0" parTransId="{2BB3E65B-B956-4C4B-B9A4-CBDAD15F217C}" sibTransId="{CF5E60C7-7892-44DC-B200-C2676959AFC5}"/>
    <dgm:cxn modelId="{97938D42-9161-4B3A-9BEC-DFEA2985E272}" type="presOf" srcId="{D6AE14BB-D29D-4770-9202-777975F1B730}" destId="{95904791-6896-4C49-86D9-04F0209EA6F0}" srcOrd="0" destOrd="0" presId="urn:microsoft.com/office/officeart/2005/8/layout/vList2"/>
    <dgm:cxn modelId="{3E441341-CBDA-4FBD-962B-BB69BAFD52AF}" type="presOf" srcId="{78B82F60-9493-455A-8489-192B31B945E2}" destId="{1AD01832-E6BA-4222-A1E9-92C947C801E5}" srcOrd="0" destOrd="0" presId="urn:microsoft.com/office/officeart/2005/8/layout/vList2"/>
    <dgm:cxn modelId="{CBFE68A7-F4C2-44D1-A99B-71AEA3A461B6}" type="presParOf" srcId="{90F4EC6D-FF6B-4BF4-BEBA-E26E43E7AE57}" destId="{4F5C2482-C025-4A85-AED7-A3C6FE7F5769}" srcOrd="0" destOrd="0" presId="urn:microsoft.com/office/officeart/2005/8/layout/vList2"/>
    <dgm:cxn modelId="{8B5208FC-F66A-451F-BFF7-3491F55F0675}" type="presParOf" srcId="{90F4EC6D-FF6B-4BF4-BEBA-E26E43E7AE57}" destId="{5CF72962-DBB4-4F14-B9D2-3C3C8CA00B95}" srcOrd="1" destOrd="0" presId="urn:microsoft.com/office/officeart/2005/8/layout/vList2"/>
    <dgm:cxn modelId="{F2C1E77C-600A-4129-8617-ACEADC84114F}" type="presParOf" srcId="{90F4EC6D-FF6B-4BF4-BEBA-E26E43E7AE57}" destId="{6A8B8477-8BB8-41FA-A36D-A22AEF319F28}" srcOrd="2" destOrd="0" presId="urn:microsoft.com/office/officeart/2005/8/layout/vList2"/>
    <dgm:cxn modelId="{A05AB28F-25C2-4C17-9C0B-6849339DD155}" type="presParOf" srcId="{90F4EC6D-FF6B-4BF4-BEBA-E26E43E7AE57}" destId="{803B3E4A-5C4A-436E-A6C2-59DE8184F8A9}" srcOrd="3" destOrd="0" presId="urn:microsoft.com/office/officeart/2005/8/layout/vList2"/>
    <dgm:cxn modelId="{878BDCA1-B2EC-4692-A83E-A854943315D6}" type="presParOf" srcId="{90F4EC6D-FF6B-4BF4-BEBA-E26E43E7AE57}" destId="{FCB4C9FF-CFBB-4755-9C6D-C30B23D5E0C5}" srcOrd="4" destOrd="0" presId="urn:microsoft.com/office/officeart/2005/8/layout/vList2"/>
    <dgm:cxn modelId="{32AB70CF-B2A8-488C-842C-3660F5440FFC}" type="presParOf" srcId="{90F4EC6D-FF6B-4BF4-BEBA-E26E43E7AE57}" destId="{40274AEB-2BAB-4A32-8495-B709806BDF25}" srcOrd="5" destOrd="0" presId="urn:microsoft.com/office/officeart/2005/8/layout/vList2"/>
    <dgm:cxn modelId="{310A06EF-91D9-4934-9230-0878C7D915A2}" type="presParOf" srcId="{90F4EC6D-FF6B-4BF4-BEBA-E26E43E7AE57}" destId="{5B6C0C51-8100-4EDB-BEAE-BDE582796051}" srcOrd="6" destOrd="0" presId="urn:microsoft.com/office/officeart/2005/8/layout/vList2"/>
    <dgm:cxn modelId="{1B5548D8-FBE9-451A-98AF-C8158C3BF021}" type="presParOf" srcId="{90F4EC6D-FF6B-4BF4-BEBA-E26E43E7AE57}" destId="{88A22569-BAC7-4187-884B-E6C7A6B83351}" srcOrd="7" destOrd="0" presId="urn:microsoft.com/office/officeart/2005/8/layout/vList2"/>
    <dgm:cxn modelId="{B084FAD9-E94D-4EB8-986E-A80674232522}" type="presParOf" srcId="{90F4EC6D-FF6B-4BF4-BEBA-E26E43E7AE57}" destId="{13C4E0E4-B067-489A-949C-092A2E418D17}" srcOrd="8" destOrd="0" presId="urn:microsoft.com/office/officeart/2005/8/layout/vList2"/>
    <dgm:cxn modelId="{81500C61-D626-41BC-ACAD-518586887EFA}" type="presParOf" srcId="{90F4EC6D-FF6B-4BF4-BEBA-E26E43E7AE57}" destId="{95904791-6896-4C49-86D9-04F0209EA6F0}" srcOrd="9" destOrd="0" presId="urn:microsoft.com/office/officeart/2005/8/layout/vList2"/>
    <dgm:cxn modelId="{2811BE2F-F643-49AA-95B8-0C43C2E75CDC}" type="presParOf" srcId="{90F4EC6D-FF6B-4BF4-BEBA-E26E43E7AE57}" destId="{2A192799-FBED-475F-8571-D662F334C82F}" srcOrd="10" destOrd="0" presId="urn:microsoft.com/office/officeart/2005/8/layout/vList2"/>
    <dgm:cxn modelId="{B059D655-AA87-43B2-B7E5-95A67A42FA1E}" type="presParOf" srcId="{90F4EC6D-FF6B-4BF4-BEBA-E26E43E7AE57}" destId="{893F445B-B2A6-464A-9671-ABA567757FED}" srcOrd="11" destOrd="0" presId="urn:microsoft.com/office/officeart/2005/8/layout/vList2"/>
    <dgm:cxn modelId="{AF467A51-43F5-4904-BA54-C04429AED8E5}" type="presParOf" srcId="{90F4EC6D-FF6B-4BF4-BEBA-E26E43E7AE57}" destId="{E3F4FD13-EE2E-4013-8A10-5A71B0D2228B}" srcOrd="12" destOrd="0" presId="urn:microsoft.com/office/officeart/2005/8/layout/vList2"/>
    <dgm:cxn modelId="{0903F992-2791-40B2-A758-C1807498AC12}" type="presParOf" srcId="{90F4EC6D-FF6B-4BF4-BEBA-E26E43E7AE57}" destId="{4B773551-6CC5-466A-A67B-E8ABAFA399CB}" srcOrd="13" destOrd="0" presId="urn:microsoft.com/office/officeart/2005/8/layout/vList2"/>
    <dgm:cxn modelId="{6FBCE8E4-7C94-487C-844C-E5E843C92FC1}" type="presParOf" srcId="{90F4EC6D-FF6B-4BF4-BEBA-E26E43E7AE57}" destId="{F002B715-5CC1-4567-B0C6-CF6CE2619E92}" srcOrd="14" destOrd="0" presId="urn:microsoft.com/office/officeart/2005/8/layout/vList2"/>
    <dgm:cxn modelId="{F031981E-4C47-4E51-A321-B727C3EA4EFD}" type="presParOf" srcId="{90F4EC6D-FF6B-4BF4-BEBA-E26E43E7AE57}" destId="{BB47EB78-3121-454F-B3DD-6FE2A1CD42EA}" srcOrd="15" destOrd="0" presId="urn:microsoft.com/office/officeart/2005/8/layout/vList2"/>
    <dgm:cxn modelId="{BDD56000-EB74-4F6B-B984-DDA4317CB385}" type="presParOf" srcId="{90F4EC6D-FF6B-4BF4-BEBA-E26E43E7AE57}" destId="{1AD01832-E6BA-4222-A1E9-92C947C801E5}" srcOrd="16" destOrd="0" presId="urn:microsoft.com/office/officeart/2005/8/layout/vList2"/>
    <dgm:cxn modelId="{BDD0BE8C-1A94-4789-9AD3-D62DE7311014}" type="presParOf" srcId="{90F4EC6D-FF6B-4BF4-BEBA-E26E43E7AE57}" destId="{7708C63E-9F77-463C-93FE-354D892094E7}" srcOrd="17" destOrd="0" presId="urn:microsoft.com/office/officeart/2005/8/layout/vList2"/>
    <dgm:cxn modelId="{8483CB6F-C333-470A-9CB5-B9D93BB56337}" type="presParOf" srcId="{90F4EC6D-FF6B-4BF4-BEBA-E26E43E7AE57}" destId="{CADC4B7C-91AF-4A0A-ABC4-60C490851382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B9EFA11-3C94-40CD-9B35-43B1C4F25A1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6D0EE4-1C57-4677-B93E-B5C555550B7B}">
      <dgm:prSet phldrT="[Текст]"/>
      <dgm:spPr/>
      <dgm:t>
        <a:bodyPr/>
        <a:lstStyle/>
        <a:p>
          <a:r>
            <a:rPr lang="ru-RU" b="1" smtClean="0"/>
            <a:t>404 595 </a:t>
          </a:r>
          <a:r>
            <a:rPr lang="ru-RU" dirty="0" smtClean="0"/>
            <a:t>человек вовлечены в волонтёрскую деятельность</a:t>
          </a:r>
          <a:endParaRPr lang="ru-RU" dirty="0"/>
        </a:p>
      </dgm:t>
    </dgm:pt>
    <dgm:pt modelId="{DBD6C649-B727-42D3-883B-7099BAEE2456}" type="parTrans" cxnId="{31F415D9-626C-4067-BA63-EB8553FDDAC6}">
      <dgm:prSet/>
      <dgm:spPr/>
      <dgm:t>
        <a:bodyPr/>
        <a:lstStyle/>
        <a:p>
          <a:endParaRPr lang="ru-RU"/>
        </a:p>
      </dgm:t>
    </dgm:pt>
    <dgm:pt modelId="{8D1CC2D0-AD25-4236-B708-82ADCA5D5A4D}" type="sibTrans" cxnId="{31F415D9-626C-4067-BA63-EB8553FDDAC6}">
      <dgm:prSet/>
      <dgm:spPr/>
      <dgm:t>
        <a:bodyPr/>
        <a:lstStyle/>
        <a:p>
          <a:endParaRPr lang="ru-RU"/>
        </a:p>
      </dgm:t>
    </dgm:pt>
    <dgm:pt modelId="{15B5E726-2312-4BD9-8957-41F4254C1E30}">
      <dgm:prSet phldrT="[Текст]"/>
      <dgm:spPr/>
      <dgm:t>
        <a:bodyPr/>
        <a:lstStyle/>
        <a:p>
          <a:r>
            <a:rPr lang="ru-RU" b="1" dirty="0" smtClean="0"/>
            <a:t>130 000 </a:t>
          </a:r>
          <a:r>
            <a:rPr lang="ru-RU" dirty="0" smtClean="0"/>
            <a:t>обучающихся являются членами студенческих объединений</a:t>
          </a:r>
          <a:endParaRPr lang="ru-RU" dirty="0"/>
        </a:p>
      </dgm:t>
    </dgm:pt>
    <dgm:pt modelId="{1D0AC51B-71D1-40A7-BB07-8CB76305CDF4}" type="parTrans" cxnId="{5062DE9F-CFBD-4D35-952C-F316BA18110F}">
      <dgm:prSet/>
      <dgm:spPr/>
      <dgm:t>
        <a:bodyPr/>
        <a:lstStyle/>
        <a:p>
          <a:endParaRPr lang="ru-RU"/>
        </a:p>
      </dgm:t>
    </dgm:pt>
    <dgm:pt modelId="{D88B3B3B-C2AC-4817-80E1-2A07FDCE3788}" type="sibTrans" cxnId="{5062DE9F-CFBD-4D35-952C-F316BA18110F}">
      <dgm:prSet/>
      <dgm:spPr/>
      <dgm:t>
        <a:bodyPr/>
        <a:lstStyle/>
        <a:p>
          <a:endParaRPr lang="ru-RU"/>
        </a:p>
      </dgm:t>
    </dgm:pt>
    <dgm:pt modelId="{9CB672B8-57C7-46D3-8F4A-C722D9E752EB}" type="pres">
      <dgm:prSet presAssocID="{CB9EFA11-3C94-40CD-9B35-43B1C4F25A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21699C0-97B1-4945-B334-471364284FF6}" type="pres">
      <dgm:prSet presAssocID="{CB9EFA11-3C94-40CD-9B35-43B1C4F25A1B}" presName="Name1" presStyleCnt="0"/>
      <dgm:spPr/>
    </dgm:pt>
    <dgm:pt modelId="{95EBF10B-9BA1-43FD-8016-747F25ADD7E1}" type="pres">
      <dgm:prSet presAssocID="{CB9EFA11-3C94-40CD-9B35-43B1C4F25A1B}" presName="cycle" presStyleCnt="0"/>
      <dgm:spPr/>
    </dgm:pt>
    <dgm:pt modelId="{81D9B11C-89F5-4EA4-A450-B2E37FA06376}" type="pres">
      <dgm:prSet presAssocID="{CB9EFA11-3C94-40CD-9B35-43B1C4F25A1B}" presName="srcNode" presStyleLbl="node1" presStyleIdx="0" presStyleCnt="2"/>
      <dgm:spPr/>
    </dgm:pt>
    <dgm:pt modelId="{08540CCA-3B88-41F7-94CF-DD0500DB9F09}" type="pres">
      <dgm:prSet presAssocID="{CB9EFA11-3C94-40CD-9B35-43B1C4F25A1B}" presName="conn" presStyleLbl="parChTrans1D2" presStyleIdx="0" presStyleCnt="1"/>
      <dgm:spPr/>
      <dgm:t>
        <a:bodyPr/>
        <a:lstStyle/>
        <a:p>
          <a:endParaRPr lang="ru-RU"/>
        </a:p>
      </dgm:t>
    </dgm:pt>
    <dgm:pt modelId="{C10D3784-562E-485F-9B2A-B40EEDA1291E}" type="pres">
      <dgm:prSet presAssocID="{CB9EFA11-3C94-40CD-9B35-43B1C4F25A1B}" presName="extraNode" presStyleLbl="node1" presStyleIdx="0" presStyleCnt="2"/>
      <dgm:spPr/>
    </dgm:pt>
    <dgm:pt modelId="{0F5372B6-C32B-46FF-9CF1-4587345F5E03}" type="pres">
      <dgm:prSet presAssocID="{CB9EFA11-3C94-40CD-9B35-43B1C4F25A1B}" presName="dstNode" presStyleLbl="node1" presStyleIdx="0" presStyleCnt="2"/>
      <dgm:spPr/>
    </dgm:pt>
    <dgm:pt modelId="{3ADCBFF3-0532-4ED4-940C-8F484D04F361}" type="pres">
      <dgm:prSet presAssocID="{196D0EE4-1C57-4677-B93E-B5C555550B7B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8A813-259F-4306-8787-7E4BC4E1CCB1}" type="pres">
      <dgm:prSet presAssocID="{196D0EE4-1C57-4677-B93E-B5C555550B7B}" presName="accent_1" presStyleCnt="0"/>
      <dgm:spPr/>
    </dgm:pt>
    <dgm:pt modelId="{0C8CB596-60C6-4D23-8DB7-C2349255DADF}" type="pres">
      <dgm:prSet presAssocID="{196D0EE4-1C57-4677-B93E-B5C555550B7B}" presName="accentRepeatNode" presStyleLbl="solidFgAcc1" presStyleIdx="0" presStyleCnt="2"/>
      <dgm:spPr/>
    </dgm:pt>
    <dgm:pt modelId="{D89735F4-2E9E-4C20-AB32-71B891E7205C}" type="pres">
      <dgm:prSet presAssocID="{15B5E726-2312-4BD9-8957-41F4254C1E30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58C38-B355-41F7-B0E0-2004298B94D7}" type="pres">
      <dgm:prSet presAssocID="{15B5E726-2312-4BD9-8957-41F4254C1E30}" presName="accent_2" presStyleCnt="0"/>
      <dgm:spPr/>
    </dgm:pt>
    <dgm:pt modelId="{0A492E50-1A9D-4ABC-BE6D-6A4DD78E70A1}" type="pres">
      <dgm:prSet presAssocID="{15B5E726-2312-4BD9-8957-41F4254C1E30}" presName="accentRepeatNode" presStyleLbl="solidFgAcc1" presStyleIdx="1" presStyleCnt="2"/>
      <dgm:spPr/>
    </dgm:pt>
  </dgm:ptLst>
  <dgm:cxnLst>
    <dgm:cxn modelId="{56B14DF5-8849-4266-9B88-71C94A4FE51E}" type="presOf" srcId="{CB9EFA11-3C94-40CD-9B35-43B1C4F25A1B}" destId="{9CB672B8-57C7-46D3-8F4A-C722D9E752EB}" srcOrd="0" destOrd="0" presId="urn:microsoft.com/office/officeart/2008/layout/VerticalCurvedList"/>
    <dgm:cxn modelId="{5062DE9F-CFBD-4D35-952C-F316BA18110F}" srcId="{CB9EFA11-3C94-40CD-9B35-43B1C4F25A1B}" destId="{15B5E726-2312-4BD9-8957-41F4254C1E30}" srcOrd="1" destOrd="0" parTransId="{1D0AC51B-71D1-40A7-BB07-8CB76305CDF4}" sibTransId="{D88B3B3B-C2AC-4817-80E1-2A07FDCE3788}"/>
    <dgm:cxn modelId="{31F415D9-626C-4067-BA63-EB8553FDDAC6}" srcId="{CB9EFA11-3C94-40CD-9B35-43B1C4F25A1B}" destId="{196D0EE4-1C57-4677-B93E-B5C555550B7B}" srcOrd="0" destOrd="0" parTransId="{DBD6C649-B727-42D3-883B-7099BAEE2456}" sibTransId="{8D1CC2D0-AD25-4236-B708-82ADCA5D5A4D}"/>
    <dgm:cxn modelId="{8BE6988B-4EF9-4DCB-9D4A-6EC7662C525C}" type="presOf" srcId="{15B5E726-2312-4BD9-8957-41F4254C1E30}" destId="{D89735F4-2E9E-4C20-AB32-71B891E7205C}" srcOrd="0" destOrd="0" presId="urn:microsoft.com/office/officeart/2008/layout/VerticalCurvedList"/>
    <dgm:cxn modelId="{C1B2751E-FE3C-48E1-B02C-D7CB6AB5925A}" type="presOf" srcId="{8D1CC2D0-AD25-4236-B708-82ADCA5D5A4D}" destId="{08540CCA-3B88-41F7-94CF-DD0500DB9F09}" srcOrd="0" destOrd="0" presId="urn:microsoft.com/office/officeart/2008/layout/VerticalCurvedList"/>
    <dgm:cxn modelId="{812C4A37-A7CC-4097-8B48-EAD0CA8029F0}" type="presOf" srcId="{196D0EE4-1C57-4677-B93E-B5C555550B7B}" destId="{3ADCBFF3-0532-4ED4-940C-8F484D04F361}" srcOrd="0" destOrd="0" presId="urn:microsoft.com/office/officeart/2008/layout/VerticalCurvedList"/>
    <dgm:cxn modelId="{3D1E7883-9986-4F10-8BEB-5155048BAE9D}" type="presParOf" srcId="{9CB672B8-57C7-46D3-8F4A-C722D9E752EB}" destId="{A21699C0-97B1-4945-B334-471364284FF6}" srcOrd="0" destOrd="0" presId="urn:microsoft.com/office/officeart/2008/layout/VerticalCurvedList"/>
    <dgm:cxn modelId="{3F7164EF-5D7D-4265-B76D-042632C75D51}" type="presParOf" srcId="{A21699C0-97B1-4945-B334-471364284FF6}" destId="{95EBF10B-9BA1-43FD-8016-747F25ADD7E1}" srcOrd="0" destOrd="0" presId="urn:microsoft.com/office/officeart/2008/layout/VerticalCurvedList"/>
    <dgm:cxn modelId="{540746EC-3F6B-4E3E-82D8-3286AD7A55FD}" type="presParOf" srcId="{95EBF10B-9BA1-43FD-8016-747F25ADD7E1}" destId="{81D9B11C-89F5-4EA4-A450-B2E37FA06376}" srcOrd="0" destOrd="0" presId="urn:microsoft.com/office/officeart/2008/layout/VerticalCurvedList"/>
    <dgm:cxn modelId="{5844EE4A-2C8B-479F-AB5E-CD3A65704B29}" type="presParOf" srcId="{95EBF10B-9BA1-43FD-8016-747F25ADD7E1}" destId="{08540CCA-3B88-41F7-94CF-DD0500DB9F09}" srcOrd="1" destOrd="0" presId="urn:microsoft.com/office/officeart/2008/layout/VerticalCurvedList"/>
    <dgm:cxn modelId="{CF510582-4162-4EC9-A0F7-B2EA69C0BEC5}" type="presParOf" srcId="{95EBF10B-9BA1-43FD-8016-747F25ADD7E1}" destId="{C10D3784-562E-485F-9B2A-B40EEDA1291E}" srcOrd="2" destOrd="0" presId="urn:microsoft.com/office/officeart/2008/layout/VerticalCurvedList"/>
    <dgm:cxn modelId="{A670399E-8916-4D55-BAF1-231BFF6CB8FF}" type="presParOf" srcId="{95EBF10B-9BA1-43FD-8016-747F25ADD7E1}" destId="{0F5372B6-C32B-46FF-9CF1-4587345F5E03}" srcOrd="3" destOrd="0" presId="urn:microsoft.com/office/officeart/2008/layout/VerticalCurvedList"/>
    <dgm:cxn modelId="{1F570A7F-30CD-4A7D-9CA8-8BA9AE628226}" type="presParOf" srcId="{A21699C0-97B1-4945-B334-471364284FF6}" destId="{3ADCBFF3-0532-4ED4-940C-8F484D04F361}" srcOrd="1" destOrd="0" presId="urn:microsoft.com/office/officeart/2008/layout/VerticalCurvedList"/>
    <dgm:cxn modelId="{E1E2A59A-08D6-4A17-AF54-FD9523A29EEC}" type="presParOf" srcId="{A21699C0-97B1-4945-B334-471364284FF6}" destId="{7E78A813-259F-4306-8787-7E4BC4E1CCB1}" srcOrd="2" destOrd="0" presId="urn:microsoft.com/office/officeart/2008/layout/VerticalCurvedList"/>
    <dgm:cxn modelId="{358ED40F-8DD8-4644-92DE-9C9CBB2AF585}" type="presParOf" srcId="{7E78A813-259F-4306-8787-7E4BC4E1CCB1}" destId="{0C8CB596-60C6-4D23-8DB7-C2349255DADF}" srcOrd="0" destOrd="0" presId="urn:microsoft.com/office/officeart/2008/layout/VerticalCurvedList"/>
    <dgm:cxn modelId="{DAF77365-E93F-4525-A1CA-FFDB443C1230}" type="presParOf" srcId="{A21699C0-97B1-4945-B334-471364284FF6}" destId="{D89735F4-2E9E-4C20-AB32-71B891E7205C}" srcOrd="3" destOrd="0" presId="urn:microsoft.com/office/officeart/2008/layout/VerticalCurvedList"/>
    <dgm:cxn modelId="{12C9B1EE-794D-4970-B8DB-3524C690EE1D}" type="presParOf" srcId="{A21699C0-97B1-4945-B334-471364284FF6}" destId="{A0358C38-B355-41F7-B0E0-2004298B94D7}" srcOrd="4" destOrd="0" presId="urn:microsoft.com/office/officeart/2008/layout/VerticalCurvedList"/>
    <dgm:cxn modelId="{F96F3A25-189E-47A2-B30F-18DD00C1C0EE}" type="presParOf" srcId="{A0358C38-B355-41F7-B0E0-2004298B94D7}" destId="{0A492E50-1A9D-4ABC-BE6D-6A4DD78E70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B9EFA11-3C94-40CD-9B35-43B1C4F25A1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6D0EE4-1C57-4677-B93E-B5C555550B7B}">
      <dgm:prSet phldrT="[Текст]"/>
      <dgm:spPr/>
      <dgm:t>
        <a:bodyPr/>
        <a:lstStyle/>
        <a:p>
          <a:r>
            <a:rPr lang="ru-RU" b="1" dirty="0" smtClean="0"/>
            <a:t>183 000 </a:t>
          </a:r>
          <a:r>
            <a:rPr lang="ru-RU" b="0" dirty="0" smtClean="0"/>
            <a:t>молодых</a:t>
          </a:r>
          <a:r>
            <a:rPr lang="ru-RU" b="1" dirty="0" smtClean="0"/>
            <a:t> </a:t>
          </a:r>
          <a:r>
            <a:rPr lang="ru-RU" dirty="0" smtClean="0"/>
            <a:t>участвуют в творческих мероприятиях</a:t>
          </a:r>
          <a:endParaRPr lang="ru-RU" dirty="0"/>
        </a:p>
      </dgm:t>
    </dgm:pt>
    <dgm:pt modelId="{DBD6C649-B727-42D3-883B-7099BAEE2456}" type="parTrans" cxnId="{31F415D9-626C-4067-BA63-EB8553FDDAC6}">
      <dgm:prSet/>
      <dgm:spPr/>
      <dgm:t>
        <a:bodyPr/>
        <a:lstStyle/>
        <a:p>
          <a:endParaRPr lang="ru-RU"/>
        </a:p>
      </dgm:t>
    </dgm:pt>
    <dgm:pt modelId="{8D1CC2D0-AD25-4236-B708-82ADCA5D5A4D}" type="sibTrans" cxnId="{31F415D9-626C-4067-BA63-EB8553FDDAC6}">
      <dgm:prSet/>
      <dgm:spPr/>
      <dgm:t>
        <a:bodyPr/>
        <a:lstStyle/>
        <a:p>
          <a:endParaRPr lang="ru-RU"/>
        </a:p>
      </dgm:t>
    </dgm:pt>
    <dgm:pt modelId="{15B5E726-2312-4BD9-8957-41F4254C1E30}">
      <dgm:prSet phldrT="[Текст]"/>
      <dgm:spPr/>
      <dgm:t>
        <a:bodyPr/>
        <a:lstStyle/>
        <a:p>
          <a:r>
            <a:rPr lang="ru-RU" b="1" dirty="0" smtClean="0"/>
            <a:t>30 847 </a:t>
          </a:r>
          <a:r>
            <a:rPr lang="ru-RU" b="0" dirty="0" smtClean="0"/>
            <a:t>студентов, участвуют в клубных студенческих формированиях</a:t>
          </a:r>
          <a:endParaRPr lang="ru-RU" dirty="0"/>
        </a:p>
      </dgm:t>
    </dgm:pt>
    <dgm:pt modelId="{1D0AC51B-71D1-40A7-BB07-8CB76305CDF4}" type="parTrans" cxnId="{5062DE9F-CFBD-4D35-952C-F316BA18110F}">
      <dgm:prSet/>
      <dgm:spPr/>
      <dgm:t>
        <a:bodyPr/>
        <a:lstStyle/>
        <a:p>
          <a:endParaRPr lang="ru-RU"/>
        </a:p>
      </dgm:t>
    </dgm:pt>
    <dgm:pt modelId="{D88B3B3B-C2AC-4817-80E1-2A07FDCE3788}" type="sibTrans" cxnId="{5062DE9F-CFBD-4D35-952C-F316BA18110F}">
      <dgm:prSet/>
      <dgm:spPr/>
      <dgm:t>
        <a:bodyPr/>
        <a:lstStyle/>
        <a:p>
          <a:endParaRPr lang="ru-RU"/>
        </a:p>
      </dgm:t>
    </dgm:pt>
    <dgm:pt modelId="{9CB672B8-57C7-46D3-8F4A-C722D9E752EB}" type="pres">
      <dgm:prSet presAssocID="{CB9EFA11-3C94-40CD-9B35-43B1C4F25A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21699C0-97B1-4945-B334-471364284FF6}" type="pres">
      <dgm:prSet presAssocID="{CB9EFA11-3C94-40CD-9B35-43B1C4F25A1B}" presName="Name1" presStyleCnt="0"/>
      <dgm:spPr/>
    </dgm:pt>
    <dgm:pt modelId="{95EBF10B-9BA1-43FD-8016-747F25ADD7E1}" type="pres">
      <dgm:prSet presAssocID="{CB9EFA11-3C94-40CD-9B35-43B1C4F25A1B}" presName="cycle" presStyleCnt="0"/>
      <dgm:spPr/>
    </dgm:pt>
    <dgm:pt modelId="{81D9B11C-89F5-4EA4-A450-B2E37FA06376}" type="pres">
      <dgm:prSet presAssocID="{CB9EFA11-3C94-40CD-9B35-43B1C4F25A1B}" presName="srcNode" presStyleLbl="node1" presStyleIdx="0" presStyleCnt="2"/>
      <dgm:spPr/>
    </dgm:pt>
    <dgm:pt modelId="{08540CCA-3B88-41F7-94CF-DD0500DB9F09}" type="pres">
      <dgm:prSet presAssocID="{CB9EFA11-3C94-40CD-9B35-43B1C4F25A1B}" presName="conn" presStyleLbl="parChTrans1D2" presStyleIdx="0" presStyleCnt="1"/>
      <dgm:spPr/>
      <dgm:t>
        <a:bodyPr/>
        <a:lstStyle/>
        <a:p>
          <a:endParaRPr lang="ru-RU"/>
        </a:p>
      </dgm:t>
    </dgm:pt>
    <dgm:pt modelId="{C10D3784-562E-485F-9B2A-B40EEDA1291E}" type="pres">
      <dgm:prSet presAssocID="{CB9EFA11-3C94-40CD-9B35-43B1C4F25A1B}" presName="extraNode" presStyleLbl="node1" presStyleIdx="0" presStyleCnt="2"/>
      <dgm:spPr/>
    </dgm:pt>
    <dgm:pt modelId="{0F5372B6-C32B-46FF-9CF1-4587345F5E03}" type="pres">
      <dgm:prSet presAssocID="{CB9EFA11-3C94-40CD-9B35-43B1C4F25A1B}" presName="dstNode" presStyleLbl="node1" presStyleIdx="0" presStyleCnt="2"/>
      <dgm:spPr/>
    </dgm:pt>
    <dgm:pt modelId="{3ADCBFF3-0532-4ED4-940C-8F484D04F361}" type="pres">
      <dgm:prSet presAssocID="{196D0EE4-1C57-4677-B93E-B5C555550B7B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8A813-259F-4306-8787-7E4BC4E1CCB1}" type="pres">
      <dgm:prSet presAssocID="{196D0EE4-1C57-4677-B93E-B5C555550B7B}" presName="accent_1" presStyleCnt="0"/>
      <dgm:spPr/>
    </dgm:pt>
    <dgm:pt modelId="{0C8CB596-60C6-4D23-8DB7-C2349255DADF}" type="pres">
      <dgm:prSet presAssocID="{196D0EE4-1C57-4677-B93E-B5C555550B7B}" presName="accentRepeatNode" presStyleLbl="solidFgAcc1" presStyleIdx="0" presStyleCnt="2"/>
      <dgm:spPr/>
    </dgm:pt>
    <dgm:pt modelId="{D89735F4-2E9E-4C20-AB32-71B891E7205C}" type="pres">
      <dgm:prSet presAssocID="{15B5E726-2312-4BD9-8957-41F4254C1E30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58C38-B355-41F7-B0E0-2004298B94D7}" type="pres">
      <dgm:prSet presAssocID="{15B5E726-2312-4BD9-8957-41F4254C1E30}" presName="accent_2" presStyleCnt="0"/>
      <dgm:spPr/>
    </dgm:pt>
    <dgm:pt modelId="{0A492E50-1A9D-4ABC-BE6D-6A4DD78E70A1}" type="pres">
      <dgm:prSet presAssocID="{15B5E726-2312-4BD9-8957-41F4254C1E30}" presName="accentRepeatNode" presStyleLbl="solidFgAcc1" presStyleIdx="1" presStyleCnt="2"/>
      <dgm:spPr/>
    </dgm:pt>
  </dgm:ptLst>
  <dgm:cxnLst>
    <dgm:cxn modelId="{01D37705-057F-40D9-A5CA-6BA9DC57A6C3}" type="presOf" srcId="{15B5E726-2312-4BD9-8957-41F4254C1E30}" destId="{D89735F4-2E9E-4C20-AB32-71B891E7205C}" srcOrd="0" destOrd="0" presId="urn:microsoft.com/office/officeart/2008/layout/VerticalCurvedList"/>
    <dgm:cxn modelId="{573FFD92-7BBB-41A7-9E7A-BEEFB1330DDA}" type="presOf" srcId="{8D1CC2D0-AD25-4236-B708-82ADCA5D5A4D}" destId="{08540CCA-3B88-41F7-94CF-DD0500DB9F09}" srcOrd="0" destOrd="0" presId="urn:microsoft.com/office/officeart/2008/layout/VerticalCurvedList"/>
    <dgm:cxn modelId="{768F585A-B1ED-4DE8-A57A-4A7A7B36D34C}" type="presOf" srcId="{CB9EFA11-3C94-40CD-9B35-43B1C4F25A1B}" destId="{9CB672B8-57C7-46D3-8F4A-C722D9E752EB}" srcOrd="0" destOrd="0" presId="urn:microsoft.com/office/officeart/2008/layout/VerticalCurvedList"/>
    <dgm:cxn modelId="{5062DE9F-CFBD-4D35-952C-F316BA18110F}" srcId="{CB9EFA11-3C94-40CD-9B35-43B1C4F25A1B}" destId="{15B5E726-2312-4BD9-8957-41F4254C1E30}" srcOrd="1" destOrd="0" parTransId="{1D0AC51B-71D1-40A7-BB07-8CB76305CDF4}" sibTransId="{D88B3B3B-C2AC-4817-80E1-2A07FDCE3788}"/>
    <dgm:cxn modelId="{31F415D9-626C-4067-BA63-EB8553FDDAC6}" srcId="{CB9EFA11-3C94-40CD-9B35-43B1C4F25A1B}" destId="{196D0EE4-1C57-4677-B93E-B5C555550B7B}" srcOrd="0" destOrd="0" parTransId="{DBD6C649-B727-42D3-883B-7099BAEE2456}" sibTransId="{8D1CC2D0-AD25-4236-B708-82ADCA5D5A4D}"/>
    <dgm:cxn modelId="{68D9F205-B556-49C8-BD49-62402D6CE410}" type="presOf" srcId="{196D0EE4-1C57-4677-B93E-B5C555550B7B}" destId="{3ADCBFF3-0532-4ED4-940C-8F484D04F361}" srcOrd="0" destOrd="0" presId="urn:microsoft.com/office/officeart/2008/layout/VerticalCurvedList"/>
    <dgm:cxn modelId="{0D0CA822-D627-474E-B1C3-1938A4EB1109}" type="presParOf" srcId="{9CB672B8-57C7-46D3-8F4A-C722D9E752EB}" destId="{A21699C0-97B1-4945-B334-471364284FF6}" srcOrd="0" destOrd="0" presId="urn:microsoft.com/office/officeart/2008/layout/VerticalCurvedList"/>
    <dgm:cxn modelId="{2F306E42-C7F0-4B19-B42B-BA058A6A50BD}" type="presParOf" srcId="{A21699C0-97B1-4945-B334-471364284FF6}" destId="{95EBF10B-9BA1-43FD-8016-747F25ADD7E1}" srcOrd="0" destOrd="0" presId="urn:microsoft.com/office/officeart/2008/layout/VerticalCurvedList"/>
    <dgm:cxn modelId="{6AB19269-82F3-4E68-BAA9-F9AA7DB05255}" type="presParOf" srcId="{95EBF10B-9BA1-43FD-8016-747F25ADD7E1}" destId="{81D9B11C-89F5-4EA4-A450-B2E37FA06376}" srcOrd="0" destOrd="0" presId="urn:microsoft.com/office/officeart/2008/layout/VerticalCurvedList"/>
    <dgm:cxn modelId="{25CA5442-AF32-419F-8639-BC62981C987C}" type="presParOf" srcId="{95EBF10B-9BA1-43FD-8016-747F25ADD7E1}" destId="{08540CCA-3B88-41F7-94CF-DD0500DB9F09}" srcOrd="1" destOrd="0" presId="urn:microsoft.com/office/officeart/2008/layout/VerticalCurvedList"/>
    <dgm:cxn modelId="{184FC293-1441-4214-975B-84084490E2BC}" type="presParOf" srcId="{95EBF10B-9BA1-43FD-8016-747F25ADD7E1}" destId="{C10D3784-562E-485F-9B2A-B40EEDA1291E}" srcOrd="2" destOrd="0" presId="urn:microsoft.com/office/officeart/2008/layout/VerticalCurvedList"/>
    <dgm:cxn modelId="{78C20C35-4137-4090-BCB9-BC3D11797B08}" type="presParOf" srcId="{95EBF10B-9BA1-43FD-8016-747F25ADD7E1}" destId="{0F5372B6-C32B-46FF-9CF1-4587345F5E03}" srcOrd="3" destOrd="0" presId="urn:microsoft.com/office/officeart/2008/layout/VerticalCurvedList"/>
    <dgm:cxn modelId="{9E197A5F-6E6E-4F5B-AB83-9B43B4FA6E8B}" type="presParOf" srcId="{A21699C0-97B1-4945-B334-471364284FF6}" destId="{3ADCBFF3-0532-4ED4-940C-8F484D04F361}" srcOrd="1" destOrd="0" presId="urn:microsoft.com/office/officeart/2008/layout/VerticalCurvedList"/>
    <dgm:cxn modelId="{E4EC81DE-D0A1-4C4A-88F5-58FAB42D1F68}" type="presParOf" srcId="{A21699C0-97B1-4945-B334-471364284FF6}" destId="{7E78A813-259F-4306-8787-7E4BC4E1CCB1}" srcOrd="2" destOrd="0" presId="urn:microsoft.com/office/officeart/2008/layout/VerticalCurvedList"/>
    <dgm:cxn modelId="{E4012651-D1EE-40D2-B94C-47B2B27DBA81}" type="presParOf" srcId="{7E78A813-259F-4306-8787-7E4BC4E1CCB1}" destId="{0C8CB596-60C6-4D23-8DB7-C2349255DADF}" srcOrd="0" destOrd="0" presId="urn:microsoft.com/office/officeart/2008/layout/VerticalCurvedList"/>
    <dgm:cxn modelId="{35CCCA96-CAE5-4C0E-BE34-BE9790BB6AC5}" type="presParOf" srcId="{A21699C0-97B1-4945-B334-471364284FF6}" destId="{D89735F4-2E9E-4C20-AB32-71B891E7205C}" srcOrd="3" destOrd="0" presId="urn:microsoft.com/office/officeart/2008/layout/VerticalCurvedList"/>
    <dgm:cxn modelId="{7C7F0051-28A1-43AE-931B-4FA0CF832F5C}" type="presParOf" srcId="{A21699C0-97B1-4945-B334-471364284FF6}" destId="{A0358C38-B355-41F7-B0E0-2004298B94D7}" srcOrd="4" destOrd="0" presId="urn:microsoft.com/office/officeart/2008/layout/VerticalCurvedList"/>
    <dgm:cxn modelId="{68ECDFE4-45C8-4708-AA0F-5D3F9808AA0F}" type="presParOf" srcId="{A0358C38-B355-41F7-B0E0-2004298B94D7}" destId="{0A492E50-1A9D-4ABC-BE6D-6A4DD78E70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449192-26BB-4BFD-83B0-1A8D58F268B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BCA3DB-D2C5-4581-9E84-138CE514A1F8}">
      <dgm:prSet phldrT="[Текст]"/>
      <dgm:spPr/>
      <dgm:t>
        <a:bodyPr/>
        <a:lstStyle/>
        <a:p>
          <a:r>
            <a:rPr lang="ru-RU" dirty="0" smtClean="0"/>
            <a:t>20% граждан Самарской области – участники волонтерского движения</a:t>
          </a:r>
          <a:endParaRPr lang="ru-RU" dirty="0"/>
        </a:p>
      </dgm:t>
    </dgm:pt>
    <dgm:pt modelId="{B51F70EA-103C-4385-94D2-CE7E6D8BF40B}" type="parTrans" cxnId="{7AD53E4F-5FB2-4817-8261-ACBE858500A6}">
      <dgm:prSet/>
      <dgm:spPr/>
      <dgm:t>
        <a:bodyPr/>
        <a:lstStyle/>
        <a:p>
          <a:endParaRPr lang="ru-RU"/>
        </a:p>
      </dgm:t>
    </dgm:pt>
    <dgm:pt modelId="{F0EF0F6F-C77E-4FA4-ADF6-611BECCEC8B1}" type="sibTrans" cxnId="{7AD53E4F-5FB2-4817-8261-ACBE858500A6}">
      <dgm:prSet/>
      <dgm:spPr/>
      <dgm:t>
        <a:bodyPr/>
        <a:lstStyle/>
        <a:p>
          <a:endParaRPr lang="ru-RU"/>
        </a:p>
      </dgm:t>
    </dgm:pt>
    <dgm:pt modelId="{E43F8C91-23BB-499C-A531-97863AAC0408}">
      <dgm:prSet phldrT="[Текст]"/>
      <dgm:spPr/>
      <dgm:t>
        <a:bodyPr/>
        <a:lstStyle/>
        <a:p>
          <a:r>
            <a:rPr lang="ru-RU" dirty="0" smtClean="0"/>
            <a:t>45% молодежи будут вовлечены в творческую деятельность</a:t>
          </a:r>
          <a:endParaRPr lang="ru-RU" dirty="0"/>
        </a:p>
      </dgm:t>
    </dgm:pt>
    <dgm:pt modelId="{DAA73ABA-3ECB-4482-B46B-0A8CF1E81ADF}" type="parTrans" cxnId="{305A237A-E576-43F6-9A93-B81D9369084A}">
      <dgm:prSet/>
      <dgm:spPr/>
      <dgm:t>
        <a:bodyPr/>
        <a:lstStyle/>
        <a:p>
          <a:endParaRPr lang="ru-RU"/>
        </a:p>
      </dgm:t>
    </dgm:pt>
    <dgm:pt modelId="{610B0816-E591-4FFD-B960-9DF2EAA803C2}" type="sibTrans" cxnId="{305A237A-E576-43F6-9A93-B81D9369084A}">
      <dgm:prSet/>
      <dgm:spPr/>
      <dgm:t>
        <a:bodyPr/>
        <a:lstStyle/>
        <a:p>
          <a:endParaRPr lang="ru-RU"/>
        </a:p>
      </dgm:t>
    </dgm:pt>
    <dgm:pt modelId="{A4436376-138A-454E-8AA7-C9B38DAE16B3}">
      <dgm:prSet phldrT="[Текст]"/>
      <dgm:spPr/>
      <dgm:t>
        <a:bodyPr/>
        <a:lstStyle/>
        <a:p>
          <a:r>
            <a:rPr lang="ru-RU" dirty="0" smtClean="0"/>
            <a:t>70% студентов – члены клубных студенческих объединений</a:t>
          </a:r>
          <a:endParaRPr lang="ru-RU" dirty="0"/>
        </a:p>
      </dgm:t>
    </dgm:pt>
    <dgm:pt modelId="{B449516C-047C-4272-B7D9-040C63850D5E}" type="parTrans" cxnId="{1AB2CD10-9A85-4CDA-82A0-BDF6534797F9}">
      <dgm:prSet/>
      <dgm:spPr/>
      <dgm:t>
        <a:bodyPr/>
        <a:lstStyle/>
        <a:p>
          <a:endParaRPr lang="ru-RU"/>
        </a:p>
      </dgm:t>
    </dgm:pt>
    <dgm:pt modelId="{8D41B784-A4C6-467A-A565-946AB8B76471}" type="sibTrans" cxnId="{1AB2CD10-9A85-4CDA-82A0-BDF6534797F9}">
      <dgm:prSet/>
      <dgm:spPr/>
      <dgm:t>
        <a:bodyPr/>
        <a:lstStyle/>
        <a:p>
          <a:endParaRPr lang="ru-RU"/>
        </a:p>
      </dgm:t>
    </dgm:pt>
    <dgm:pt modelId="{FB62C041-F36F-4B63-A57C-018918972EF2}" type="pres">
      <dgm:prSet presAssocID="{93449192-26BB-4BFD-83B0-1A8D58F268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3F2AA8-971A-420B-B4F2-6857DD068C41}" type="pres">
      <dgm:prSet presAssocID="{45BCA3DB-D2C5-4581-9E84-138CE514A1F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E3CB3-40EA-4481-BD18-615D9388294A}" type="pres">
      <dgm:prSet presAssocID="{F0EF0F6F-C77E-4FA4-ADF6-611BECCEC8B1}" presName="sibTrans" presStyleCnt="0"/>
      <dgm:spPr/>
    </dgm:pt>
    <dgm:pt modelId="{9F73CE98-23BA-48C0-B6E7-34FEABAA0FE3}" type="pres">
      <dgm:prSet presAssocID="{E43F8C91-23BB-499C-A531-97863AAC040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7ACE8-71C5-4C65-8EBD-93542773185B}" type="pres">
      <dgm:prSet presAssocID="{610B0816-E591-4FFD-B960-9DF2EAA803C2}" presName="sibTrans" presStyleCnt="0"/>
      <dgm:spPr/>
    </dgm:pt>
    <dgm:pt modelId="{BAD6850F-F10C-4E3E-8E2A-8C0688AD7785}" type="pres">
      <dgm:prSet presAssocID="{A4436376-138A-454E-8AA7-C9B38DAE16B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DF8B65-2D8E-4185-A6B2-464FA82239C4}" type="presOf" srcId="{93449192-26BB-4BFD-83B0-1A8D58F268B9}" destId="{FB62C041-F36F-4B63-A57C-018918972EF2}" srcOrd="0" destOrd="0" presId="urn:microsoft.com/office/officeart/2005/8/layout/default"/>
    <dgm:cxn modelId="{C46E2AD7-D545-4DF2-BFDA-8BC7BEA6976A}" type="presOf" srcId="{45BCA3DB-D2C5-4581-9E84-138CE514A1F8}" destId="{123F2AA8-971A-420B-B4F2-6857DD068C41}" srcOrd="0" destOrd="0" presId="urn:microsoft.com/office/officeart/2005/8/layout/default"/>
    <dgm:cxn modelId="{1AB2CD10-9A85-4CDA-82A0-BDF6534797F9}" srcId="{93449192-26BB-4BFD-83B0-1A8D58F268B9}" destId="{A4436376-138A-454E-8AA7-C9B38DAE16B3}" srcOrd="2" destOrd="0" parTransId="{B449516C-047C-4272-B7D9-040C63850D5E}" sibTransId="{8D41B784-A4C6-467A-A565-946AB8B76471}"/>
    <dgm:cxn modelId="{42006136-C88B-4906-A0B4-EABC259C6D17}" type="presOf" srcId="{A4436376-138A-454E-8AA7-C9B38DAE16B3}" destId="{BAD6850F-F10C-4E3E-8E2A-8C0688AD7785}" srcOrd="0" destOrd="0" presId="urn:microsoft.com/office/officeart/2005/8/layout/default"/>
    <dgm:cxn modelId="{6758F1B9-5A45-45C8-9CD4-1C2294C25FC7}" type="presOf" srcId="{E43F8C91-23BB-499C-A531-97863AAC0408}" destId="{9F73CE98-23BA-48C0-B6E7-34FEABAA0FE3}" srcOrd="0" destOrd="0" presId="urn:microsoft.com/office/officeart/2005/8/layout/default"/>
    <dgm:cxn modelId="{7AD53E4F-5FB2-4817-8261-ACBE858500A6}" srcId="{93449192-26BB-4BFD-83B0-1A8D58F268B9}" destId="{45BCA3DB-D2C5-4581-9E84-138CE514A1F8}" srcOrd="0" destOrd="0" parTransId="{B51F70EA-103C-4385-94D2-CE7E6D8BF40B}" sibTransId="{F0EF0F6F-C77E-4FA4-ADF6-611BECCEC8B1}"/>
    <dgm:cxn modelId="{305A237A-E576-43F6-9A93-B81D9369084A}" srcId="{93449192-26BB-4BFD-83B0-1A8D58F268B9}" destId="{E43F8C91-23BB-499C-A531-97863AAC0408}" srcOrd="1" destOrd="0" parTransId="{DAA73ABA-3ECB-4482-B46B-0A8CF1E81ADF}" sibTransId="{610B0816-E591-4FFD-B960-9DF2EAA803C2}"/>
    <dgm:cxn modelId="{489E8082-FC96-43D6-8E15-DB0F0EFD4440}" type="presParOf" srcId="{FB62C041-F36F-4B63-A57C-018918972EF2}" destId="{123F2AA8-971A-420B-B4F2-6857DD068C41}" srcOrd="0" destOrd="0" presId="urn:microsoft.com/office/officeart/2005/8/layout/default"/>
    <dgm:cxn modelId="{33959E22-A0F9-4B12-87E6-14B80001389C}" type="presParOf" srcId="{FB62C041-F36F-4B63-A57C-018918972EF2}" destId="{B28E3CB3-40EA-4481-BD18-615D9388294A}" srcOrd="1" destOrd="0" presId="urn:microsoft.com/office/officeart/2005/8/layout/default"/>
    <dgm:cxn modelId="{E764CE0F-9CAD-4740-A92D-376D0F9ED198}" type="presParOf" srcId="{FB62C041-F36F-4B63-A57C-018918972EF2}" destId="{9F73CE98-23BA-48C0-B6E7-34FEABAA0FE3}" srcOrd="2" destOrd="0" presId="urn:microsoft.com/office/officeart/2005/8/layout/default"/>
    <dgm:cxn modelId="{90827643-0337-4E02-ACA5-286DE5CE72CD}" type="presParOf" srcId="{FB62C041-F36F-4B63-A57C-018918972EF2}" destId="{FC87ACE8-71C5-4C65-8EBD-93542773185B}" srcOrd="3" destOrd="0" presId="urn:microsoft.com/office/officeart/2005/8/layout/default"/>
    <dgm:cxn modelId="{951AF755-A56E-4E5B-B46C-A612E6460393}" type="presParOf" srcId="{FB62C041-F36F-4B63-A57C-018918972EF2}" destId="{BAD6850F-F10C-4E3E-8E2A-8C0688AD778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7BBE76-D136-44F8-A708-5EF2C6D87C0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C6029D-69D6-414A-A7C4-D1A9347553A9}">
      <dgm:prSet phldrT="[Текст]"/>
      <dgm:spPr/>
      <dgm:t>
        <a:bodyPr/>
        <a:lstStyle/>
        <a:p>
          <a:r>
            <a:rPr lang="ru-RU" dirty="0" smtClean="0"/>
            <a:t>2635 волонтёров (60 волонтёров из 25 стран мира)</a:t>
          </a:r>
          <a:endParaRPr lang="ru-RU" dirty="0"/>
        </a:p>
      </dgm:t>
    </dgm:pt>
    <dgm:pt modelId="{72FEB9DB-FCD7-49A2-9095-AA493EC08327}" type="parTrans" cxnId="{343F29B0-3FCA-4E5D-AF26-779DB16E7800}">
      <dgm:prSet/>
      <dgm:spPr/>
      <dgm:t>
        <a:bodyPr/>
        <a:lstStyle/>
        <a:p>
          <a:endParaRPr lang="ru-RU"/>
        </a:p>
      </dgm:t>
    </dgm:pt>
    <dgm:pt modelId="{FCB9B56C-7E41-4864-9155-504547EDBD49}" type="sibTrans" cxnId="{343F29B0-3FCA-4E5D-AF26-779DB16E7800}">
      <dgm:prSet/>
      <dgm:spPr/>
      <dgm:t>
        <a:bodyPr/>
        <a:lstStyle/>
        <a:p>
          <a:endParaRPr lang="ru-RU"/>
        </a:p>
      </dgm:t>
    </dgm:pt>
    <dgm:pt modelId="{5775ABC7-196A-47F3-A75F-AF030A6B3233}" type="asst">
      <dgm:prSet phldrT="[Текст]"/>
      <dgm:spPr/>
      <dgm:t>
        <a:bodyPr/>
        <a:lstStyle/>
        <a:p>
          <a:r>
            <a:rPr lang="ru-RU" dirty="0" smtClean="0"/>
            <a:t>1300 волонтёров Оргкомитета</a:t>
          </a:r>
          <a:endParaRPr lang="ru-RU" dirty="0"/>
        </a:p>
      </dgm:t>
    </dgm:pt>
    <dgm:pt modelId="{9B4DBAAF-FA33-46A1-87F5-DC55FB8C3234}" type="parTrans" cxnId="{A8A2BB33-CF3C-4730-93AB-97964FA056C1}">
      <dgm:prSet/>
      <dgm:spPr/>
      <dgm:t>
        <a:bodyPr/>
        <a:lstStyle/>
        <a:p>
          <a:endParaRPr lang="ru-RU"/>
        </a:p>
      </dgm:t>
    </dgm:pt>
    <dgm:pt modelId="{1DF38E1E-9D38-44AB-B3E9-5446E198C868}" type="sibTrans" cxnId="{A8A2BB33-CF3C-4730-93AB-97964FA056C1}">
      <dgm:prSet/>
      <dgm:spPr/>
      <dgm:t>
        <a:bodyPr/>
        <a:lstStyle/>
        <a:p>
          <a:endParaRPr lang="ru-RU"/>
        </a:p>
      </dgm:t>
    </dgm:pt>
    <dgm:pt modelId="{E0C270EB-4DA9-47F3-A920-7D6B338D64F9}" type="asst">
      <dgm:prSet phldrT="[Текст]"/>
      <dgm:spPr/>
      <dgm:t>
        <a:bodyPr/>
        <a:lstStyle/>
        <a:p>
          <a:r>
            <a:rPr lang="ru-RU" dirty="0" smtClean="0"/>
            <a:t>1335 волонтёров </a:t>
          </a:r>
          <a:r>
            <a: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Городских волонтёров</a:t>
          </a:r>
          <a:endParaRPr lang="ru-RU" dirty="0">
            <a:latin typeface="+mn-lt"/>
          </a:endParaRPr>
        </a:p>
      </dgm:t>
    </dgm:pt>
    <dgm:pt modelId="{A83152DD-6787-42A4-9947-58791D680E5C}" type="parTrans" cxnId="{3D62BFF8-523B-490A-B669-EDDA33F48A77}">
      <dgm:prSet/>
      <dgm:spPr/>
      <dgm:t>
        <a:bodyPr/>
        <a:lstStyle/>
        <a:p>
          <a:endParaRPr lang="ru-RU"/>
        </a:p>
      </dgm:t>
    </dgm:pt>
    <dgm:pt modelId="{E5C4E7C5-911C-4691-8044-93C9F16A7FA4}" type="sibTrans" cxnId="{3D62BFF8-523B-490A-B669-EDDA33F48A77}">
      <dgm:prSet/>
      <dgm:spPr/>
      <dgm:t>
        <a:bodyPr/>
        <a:lstStyle/>
        <a:p>
          <a:endParaRPr lang="ru-RU"/>
        </a:p>
      </dgm:t>
    </dgm:pt>
    <dgm:pt modelId="{4A4261CA-7248-45DB-BCB5-9BB3C5D34A22}" type="pres">
      <dgm:prSet presAssocID="{E97BBE76-D136-44F8-A708-5EF2C6D87C0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8163AD2-DB68-4AAD-A769-46E9D4C97876}" type="pres">
      <dgm:prSet presAssocID="{53C6029D-69D6-414A-A7C4-D1A9347553A9}" presName="hierRoot1" presStyleCnt="0">
        <dgm:presLayoutVars>
          <dgm:hierBranch val="init"/>
        </dgm:presLayoutVars>
      </dgm:prSet>
      <dgm:spPr/>
    </dgm:pt>
    <dgm:pt modelId="{8F3881A0-CCC8-4E24-AB4A-E17BEF6C7DAA}" type="pres">
      <dgm:prSet presAssocID="{53C6029D-69D6-414A-A7C4-D1A9347553A9}" presName="rootComposite1" presStyleCnt="0"/>
      <dgm:spPr/>
    </dgm:pt>
    <dgm:pt modelId="{3D37E673-E00D-4D8A-9901-081440BB90A6}" type="pres">
      <dgm:prSet presAssocID="{53C6029D-69D6-414A-A7C4-D1A9347553A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38FEF6-2979-4296-9027-7482DFF03C8C}" type="pres">
      <dgm:prSet presAssocID="{53C6029D-69D6-414A-A7C4-D1A9347553A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D5583B0-C2B6-4F08-97FE-102EF597F8D8}" type="pres">
      <dgm:prSet presAssocID="{53C6029D-69D6-414A-A7C4-D1A9347553A9}" presName="hierChild2" presStyleCnt="0"/>
      <dgm:spPr/>
    </dgm:pt>
    <dgm:pt modelId="{3E68F038-FDF8-4D8C-9327-39679A7CD2B7}" type="pres">
      <dgm:prSet presAssocID="{53C6029D-69D6-414A-A7C4-D1A9347553A9}" presName="hierChild3" presStyleCnt="0"/>
      <dgm:spPr/>
    </dgm:pt>
    <dgm:pt modelId="{B39A1F72-DB44-45F7-85B0-DCB2776266AD}" type="pres">
      <dgm:prSet presAssocID="{9B4DBAAF-FA33-46A1-87F5-DC55FB8C3234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438373C6-9254-4DE6-AED5-A9EAA9803E11}" type="pres">
      <dgm:prSet presAssocID="{5775ABC7-196A-47F3-A75F-AF030A6B3233}" presName="hierRoot3" presStyleCnt="0">
        <dgm:presLayoutVars>
          <dgm:hierBranch val="init"/>
        </dgm:presLayoutVars>
      </dgm:prSet>
      <dgm:spPr/>
    </dgm:pt>
    <dgm:pt modelId="{A46AA113-E026-4B74-917F-C959DF9A6907}" type="pres">
      <dgm:prSet presAssocID="{5775ABC7-196A-47F3-A75F-AF030A6B3233}" presName="rootComposite3" presStyleCnt="0"/>
      <dgm:spPr/>
    </dgm:pt>
    <dgm:pt modelId="{EFD8C677-3B8F-410F-A12B-328AF07F488F}" type="pres">
      <dgm:prSet presAssocID="{5775ABC7-196A-47F3-A75F-AF030A6B3233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F27222-2EAA-4E85-A400-9472946946DE}" type="pres">
      <dgm:prSet presAssocID="{5775ABC7-196A-47F3-A75F-AF030A6B3233}" presName="rootConnector3" presStyleLbl="asst1" presStyleIdx="0" presStyleCnt="2"/>
      <dgm:spPr/>
      <dgm:t>
        <a:bodyPr/>
        <a:lstStyle/>
        <a:p>
          <a:endParaRPr lang="ru-RU"/>
        </a:p>
      </dgm:t>
    </dgm:pt>
    <dgm:pt modelId="{8C6D76AA-626B-4F94-BD83-FC7637FD9280}" type="pres">
      <dgm:prSet presAssocID="{5775ABC7-196A-47F3-A75F-AF030A6B3233}" presName="hierChild6" presStyleCnt="0"/>
      <dgm:spPr/>
    </dgm:pt>
    <dgm:pt modelId="{56D5613F-2900-4FA4-83CF-BDF723DDEB2E}" type="pres">
      <dgm:prSet presAssocID="{5775ABC7-196A-47F3-A75F-AF030A6B3233}" presName="hierChild7" presStyleCnt="0"/>
      <dgm:spPr/>
    </dgm:pt>
    <dgm:pt modelId="{7E44917B-4BC3-4D3A-94D0-6C5AE6D27DCB}" type="pres">
      <dgm:prSet presAssocID="{A83152DD-6787-42A4-9947-58791D680E5C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968A321A-B05D-4E41-AF38-E159E2FC9549}" type="pres">
      <dgm:prSet presAssocID="{E0C270EB-4DA9-47F3-A920-7D6B338D64F9}" presName="hierRoot3" presStyleCnt="0">
        <dgm:presLayoutVars>
          <dgm:hierBranch val="init"/>
        </dgm:presLayoutVars>
      </dgm:prSet>
      <dgm:spPr/>
    </dgm:pt>
    <dgm:pt modelId="{02B4CEC5-0DBE-4999-A418-B8EE078B3797}" type="pres">
      <dgm:prSet presAssocID="{E0C270EB-4DA9-47F3-A920-7D6B338D64F9}" presName="rootComposite3" presStyleCnt="0"/>
      <dgm:spPr/>
    </dgm:pt>
    <dgm:pt modelId="{92B0282C-1131-4539-BA45-597EBDF986F7}" type="pres">
      <dgm:prSet presAssocID="{E0C270EB-4DA9-47F3-A920-7D6B338D64F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0CDC19-D212-41DD-8F6F-AE450EDA4CF4}" type="pres">
      <dgm:prSet presAssocID="{E0C270EB-4DA9-47F3-A920-7D6B338D64F9}" presName="rootConnector3" presStyleLbl="asst1" presStyleIdx="1" presStyleCnt="2"/>
      <dgm:spPr/>
      <dgm:t>
        <a:bodyPr/>
        <a:lstStyle/>
        <a:p>
          <a:endParaRPr lang="ru-RU"/>
        </a:p>
      </dgm:t>
    </dgm:pt>
    <dgm:pt modelId="{0A3928CF-DEAA-4B3D-BB52-C62309613120}" type="pres">
      <dgm:prSet presAssocID="{E0C270EB-4DA9-47F3-A920-7D6B338D64F9}" presName="hierChild6" presStyleCnt="0"/>
      <dgm:spPr/>
    </dgm:pt>
    <dgm:pt modelId="{729C6631-21EC-475D-877B-B9E4058CB87C}" type="pres">
      <dgm:prSet presAssocID="{E0C270EB-4DA9-47F3-A920-7D6B338D64F9}" presName="hierChild7" presStyleCnt="0"/>
      <dgm:spPr/>
    </dgm:pt>
  </dgm:ptLst>
  <dgm:cxnLst>
    <dgm:cxn modelId="{44E32F49-49F3-4A5F-BF6B-81BBD7D218D7}" type="presOf" srcId="{5775ABC7-196A-47F3-A75F-AF030A6B3233}" destId="{EBF27222-2EAA-4E85-A400-9472946946DE}" srcOrd="1" destOrd="0" presId="urn:microsoft.com/office/officeart/2005/8/layout/orgChart1"/>
    <dgm:cxn modelId="{A8A2BB33-CF3C-4730-93AB-97964FA056C1}" srcId="{53C6029D-69D6-414A-A7C4-D1A9347553A9}" destId="{5775ABC7-196A-47F3-A75F-AF030A6B3233}" srcOrd="0" destOrd="0" parTransId="{9B4DBAAF-FA33-46A1-87F5-DC55FB8C3234}" sibTransId="{1DF38E1E-9D38-44AB-B3E9-5446E198C868}"/>
    <dgm:cxn modelId="{DC67BBEB-B94A-4335-A5A7-628E37AB2D29}" type="presOf" srcId="{5775ABC7-196A-47F3-A75F-AF030A6B3233}" destId="{EFD8C677-3B8F-410F-A12B-328AF07F488F}" srcOrd="0" destOrd="0" presId="urn:microsoft.com/office/officeart/2005/8/layout/orgChart1"/>
    <dgm:cxn modelId="{579DCAAC-DFD8-47C6-BE22-4B2F3570E563}" type="presOf" srcId="{E0C270EB-4DA9-47F3-A920-7D6B338D64F9}" destId="{92B0282C-1131-4539-BA45-597EBDF986F7}" srcOrd="0" destOrd="0" presId="urn:microsoft.com/office/officeart/2005/8/layout/orgChart1"/>
    <dgm:cxn modelId="{10EFDA05-1C11-4668-9EA2-ED9D7C3CE6AA}" type="presOf" srcId="{9B4DBAAF-FA33-46A1-87F5-DC55FB8C3234}" destId="{B39A1F72-DB44-45F7-85B0-DCB2776266AD}" srcOrd="0" destOrd="0" presId="urn:microsoft.com/office/officeart/2005/8/layout/orgChart1"/>
    <dgm:cxn modelId="{343F29B0-3FCA-4E5D-AF26-779DB16E7800}" srcId="{E97BBE76-D136-44F8-A708-5EF2C6D87C06}" destId="{53C6029D-69D6-414A-A7C4-D1A9347553A9}" srcOrd="0" destOrd="0" parTransId="{72FEB9DB-FCD7-49A2-9095-AA493EC08327}" sibTransId="{FCB9B56C-7E41-4864-9155-504547EDBD49}"/>
    <dgm:cxn modelId="{8E26D846-C38E-40BC-8E92-D6FC22B963A5}" type="presOf" srcId="{53C6029D-69D6-414A-A7C4-D1A9347553A9}" destId="{3D37E673-E00D-4D8A-9901-081440BB90A6}" srcOrd="0" destOrd="0" presId="urn:microsoft.com/office/officeart/2005/8/layout/orgChart1"/>
    <dgm:cxn modelId="{2A5D6296-DAAB-4B44-8072-0F60654EF2AD}" type="presOf" srcId="{E0C270EB-4DA9-47F3-A920-7D6B338D64F9}" destId="{530CDC19-D212-41DD-8F6F-AE450EDA4CF4}" srcOrd="1" destOrd="0" presId="urn:microsoft.com/office/officeart/2005/8/layout/orgChart1"/>
    <dgm:cxn modelId="{3551A677-BBF6-4768-BA5D-4A2D2A0E91EB}" type="presOf" srcId="{A83152DD-6787-42A4-9947-58791D680E5C}" destId="{7E44917B-4BC3-4D3A-94D0-6C5AE6D27DCB}" srcOrd="0" destOrd="0" presId="urn:microsoft.com/office/officeart/2005/8/layout/orgChart1"/>
    <dgm:cxn modelId="{20A4C06A-A1CF-4353-83E8-8EF63FCDA361}" type="presOf" srcId="{53C6029D-69D6-414A-A7C4-D1A9347553A9}" destId="{8838FEF6-2979-4296-9027-7482DFF03C8C}" srcOrd="1" destOrd="0" presId="urn:microsoft.com/office/officeart/2005/8/layout/orgChart1"/>
    <dgm:cxn modelId="{F1663282-6FE7-442A-81F1-31B3633B713F}" type="presOf" srcId="{E97BBE76-D136-44F8-A708-5EF2C6D87C06}" destId="{4A4261CA-7248-45DB-BCB5-9BB3C5D34A22}" srcOrd="0" destOrd="0" presId="urn:microsoft.com/office/officeart/2005/8/layout/orgChart1"/>
    <dgm:cxn modelId="{3D62BFF8-523B-490A-B669-EDDA33F48A77}" srcId="{53C6029D-69D6-414A-A7C4-D1A9347553A9}" destId="{E0C270EB-4DA9-47F3-A920-7D6B338D64F9}" srcOrd="1" destOrd="0" parTransId="{A83152DD-6787-42A4-9947-58791D680E5C}" sibTransId="{E5C4E7C5-911C-4691-8044-93C9F16A7FA4}"/>
    <dgm:cxn modelId="{4EAF8AE2-90A9-4545-B500-6AF900381242}" type="presParOf" srcId="{4A4261CA-7248-45DB-BCB5-9BB3C5D34A22}" destId="{78163AD2-DB68-4AAD-A769-46E9D4C97876}" srcOrd="0" destOrd="0" presId="urn:microsoft.com/office/officeart/2005/8/layout/orgChart1"/>
    <dgm:cxn modelId="{9925D8C6-42C7-4AAD-9F77-CB12240DDFB7}" type="presParOf" srcId="{78163AD2-DB68-4AAD-A769-46E9D4C97876}" destId="{8F3881A0-CCC8-4E24-AB4A-E17BEF6C7DAA}" srcOrd="0" destOrd="0" presId="urn:microsoft.com/office/officeart/2005/8/layout/orgChart1"/>
    <dgm:cxn modelId="{5B74C751-0E85-4EE2-9038-628056303827}" type="presParOf" srcId="{8F3881A0-CCC8-4E24-AB4A-E17BEF6C7DAA}" destId="{3D37E673-E00D-4D8A-9901-081440BB90A6}" srcOrd="0" destOrd="0" presId="urn:microsoft.com/office/officeart/2005/8/layout/orgChart1"/>
    <dgm:cxn modelId="{09C8AB7A-3804-4062-BC2D-86EF56D6DB81}" type="presParOf" srcId="{8F3881A0-CCC8-4E24-AB4A-E17BEF6C7DAA}" destId="{8838FEF6-2979-4296-9027-7482DFF03C8C}" srcOrd="1" destOrd="0" presId="urn:microsoft.com/office/officeart/2005/8/layout/orgChart1"/>
    <dgm:cxn modelId="{87D220C9-9CD4-4CE6-9BAE-5679885AA3B3}" type="presParOf" srcId="{78163AD2-DB68-4AAD-A769-46E9D4C97876}" destId="{8D5583B0-C2B6-4F08-97FE-102EF597F8D8}" srcOrd="1" destOrd="0" presId="urn:microsoft.com/office/officeart/2005/8/layout/orgChart1"/>
    <dgm:cxn modelId="{6D3A04DA-1E6D-4B19-B99D-FDCA57DFE0A4}" type="presParOf" srcId="{78163AD2-DB68-4AAD-A769-46E9D4C97876}" destId="{3E68F038-FDF8-4D8C-9327-39679A7CD2B7}" srcOrd="2" destOrd="0" presId="urn:microsoft.com/office/officeart/2005/8/layout/orgChart1"/>
    <dgm:cxn modelId="{459BF4D3-F479-40AA-8A52-A016DAEB56EC}" type="presParOf" srcId="{3E68F038-FDF8-4D8C-9327-39679A7CD2B7}" destId="{B39A1F72-DB44-45F7-85B0-DCB2776266AD}" srcOrd="0" destOrd="0" presId="urn:microsoft.com/office/officeart/2005/8/layout/orgChart1"/>
    <dgm:cxn modelId="{5F519EB1-0C2D-4D0D-AD62-E6647BA7C926}" type="presParOf" srcId="{3E68F038-FDF8-4D8C-9327-39679A7CD2B7}" destId="{438373C6-9254-4DE6-AED5-A9EAA9803E11}" srcOrd="1" destOrd="0" presId="urn:microsoft.com/office/officeart/2005/8/layout/orgChart1"/>
    <dgm:cxn modelId="{A6032B21-A8DC-4A95-BDFA-8C6923AF8260}" type="presParOf" srcId="{438373C6-9254-4DE6-AED5-A9EAA9803E11}" destId="{A46AA113-E026-4B74-917F-C959DF9A6907}" srcOrd="0" destOrd="0" presId="urn:microsoft.com/office/officeart/2005/8/layout/orgChart1"/>
    <dgm:cxn modelId="{5693442A-747F-4579-950B-4C9FB5086A55}" type="presParOf" srcId="{A46AA113-E026-4B74-917F-C959DF9A6907}" destId="{EFD8C677-3B8F-410F-A12B-328AF07F488F}" srcOrd="0" destOrd="0" presId="urn:microsoft.com/office/officeart/2005/8/layout/orgChart1"/>
    <dgm:cxn modelId="{835F758A-7C2A-414B-955C-72ECF0A13DD8}" type="presParOf" srcId="{A46AA113-E026-4B74-917F-C959DF9A6907}" destId="{EBF27222-2EAA-4E85-A400-9472946946DE}" srcOrd="1" destOrd="0" presId="urn:microsoft.com/office/officeart/2005/8/layout/orgChart1"/>
    <dgm:cxn modelId="{C6050470-5A47-4BF1-89B5-82722EE62DD3}" type="presParOf" srcId="{438373C6-9254-4DE6-AED5-A9EAA9803E11}" destId="{8C6D76AA-626B-4F94-BD83-FC7637FD9280}" srcOrd="1" destOrd="0" presId="urn:microsoft.com/office/officeart/2005/8/layout/orgChart1"/>
    <dgm:cxn modelId="{AFA9E190-BBDB-4365-A12A-664689BA3A4F}" type="presParOf" srcId="{438373C6-9254-4DE6-AED5-A9EAA9803E11}" destId="{56D5613F-2900-4FA4-83CF-BDF723DDEB2E}" srcOrd="2" destOrd="0" presId="urn:microsoft.com/office/officeart/2005/8/layout/orgChart1"/>
    <dgm:cxn modelId="{50C83ACA-88A5-419F-8B83-F4E939DD0761}" type="presParOf" srcId="{3E68F038-FDF8-4D8C-9327-39679A7CD2B7}" destId="{7E44917B-4BC3-4D3A-94D0-6C5AE6D27DCB}" srcOrd="2" destOrd="0" presId="urn:microsoft.com/office/officeart/2005/8/layout/orgChart1"/>
    <dgm:cxn modelId="{E323B702-44B6-4236-99FC-2B75FFDB64AF}" type="presParOf" srcId="{3E68F038-FDF8-4D8C-9327-39679A7CD2B7}" destId="{968A321A-B05D-4E41-AF38-E159E2FC9549}" srcOrd="3" destOrd="0" presId="urn:microsoft.com/office/officeart/2005/8/layout/orgChart1"/>
    <dgm:cxn modelId="{7BAF3673-E0A7-4CAC-AD3A-B89F6C9A9CDB}" type="presParOf" srcId="{968A321A-B05D-4E41-AF38-E159E2FC9549}" destId="{02B4CEC5-0DBE-4999-A418-B8EE078B3797}" srcOrd="0" destOrd="0" presId="urn:microsoft.com/office/officeart/2005/8/layout/orgChart1"/>
    <dgm:cxn modelId="{3A6137FC-6405-4D03-8BF6-5F8846D4F116}" type="presParOf" srcId="{02B4CEC5-0DBE-4999-A418-B8EE078B3797}" destId="{92B0282C-1131-4539-BA45-597EBDF986F7}" srcOrd="0" destOrd="0" presId="urn:microsoft.com/office/officeart/2005/8/layout/orgChart1"/>
    <dgm:cxn modelId="{3241AE10-1C7B-4400-9799-F5F7CED74887}" type="presParOf" srcId="{02B4CEC5-0DBE-4999-A418-B8EE078B3797}" destId="{530CDC19-D212-41DD-8F6F-AE450EDA4CF4}" srcOrd="1" destOrd="0" presId="urn:microsoft.com/office/officeart/2005/8/layout/orgChart1"/>
    <dgm:cxn modelId="{DA158607-4CF4-4F88-85CF-8CD54CF4020C}" type="presParOf" srcId="{968A321A-B05D-4E41-AF38-E159E2FC9549}" destId="{0A3928CF-DEAA-4B3D-BB52-C62309613120}" srcOrd="1" destOrd="0" presId="urn:microsoft.com/office/officeart/2005/8/layout/orgChart1"/>
    <dgm:cxn modelId="{D5CE849A-7B7A-4EE8-B7F6-B4CE10D178E1}" type="presParOf" srcId="{968A321A-B05D-4E41-AF38-E159E2FC9549}" destId="{729C6631-21EC-475D-877B-B9E4058CB87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6DBC0B-638E-4CA5-8A82-1939EC69BDC0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D1703D-EF3F-4B5F-A745-0A61D85F52B7}">
      <dgm:prSet phldrT="[Текст]"/>
      <dgm:spPr/>
      <dgm:t>
        <a:bodyPr/>
        <a:lstStyle/>
        <a:p>
          <a:r>
            <a:rPr lang="ru-RU" dirty="0" smtClean="0"/>
            <a:t>Калининград</a:t>
          </a:r>
          <a:endParaRPr lang="ru-RU" dirty="0"/>
        </a:p>
      </dgm:t>
    </dgm:pt>
    <dgm:pt modelId="{E31A0D1C-6A7C-4949-95A2-83DD66BC9273}" type="parTrans" cxnId="{54421CD4-73EF-47BE-ACFD-68DA518DF936}">
      <dgm:prSet/>
      <dgm:spPr/>
      <dgm:t>
        <a:bodyPr/>
        <a:lstStyle/>
        <a:p>
          <a:endParaRPr lang="ru-RU"/>
        </a:p>
      </dgm:t>
    </dgm:pt>
    <dgm:pt modelId="{22D1BDCC-0131-44CB-9DD4-4B81FE4C2B85}" type="sibTrans" cxnId="{54421CD4-73EF-47BE-ACFD-68DA518DF936}">
      <dgm:prSet/>
      <dgm:spPr/>
      <dgm:t>
        <a:bodyPr/>
        <a:lstStyle/>
        <a:p>
          <a:endParaRPr lang="ru-RU"/>
        </a:p>
      </dgm:t>
    </dgm:pt>
    <dgm:pt modelId="{6746BD64-9490-4F81-890F-ABED5C8A7F08}">
      <dgm:prSet phldrT="[Текст]"/>
      <dgm:spPr/>
      <dgm:t>
        <a:bodyPr/>
        <a:lstStyle/>
        <a:p>
          <a:r>
            <a:rPr lang="ru-RU" dirty="0" smtClean="0"/>
            <a:t>Владивосток</a:t>
          </a:r>
          <a:endParaRPr lang="ru-RU" dirty="0"/>
        </a:p>
      </dgm:t>
    </dgm:pt>
    <dgm:pt modelId="{11BDDBE1-60A3-4C14-9EB7-6E168568B8ED}" type="parTrans" cxnId="{2E940477-6DED-4F66-ADCC-7F5F82860AA5}">
      <dgm:prSet/>
      <dgm:spPr/>
      <dgm:t>
        <a:bodyPr/>
        <a:lstStyle/>
        <a:p>
          <a:endParaRPr lang="ru-RU"/>
        </a:p>
      </dgm:t>
    </dgm:pt>
    <dgm:pt modelId="{64B6E0A3-8CAE-42B0-A75E-B468C03C9E11}" type="sibTrans" cxnId="{2E940477-6DED-4F66-ADCC-7F5F82860AA5}">
      <dgm:prSet/>
      <dgm:spPr/>
      <dgm:t>
        <a:bodyPr/>
        <a:lstStyle/>
        <a:p>
          <a:endParaRPr lang="ru-RU"/>
        </a:p>
      </dgm:t>
    </dgm:pt>
    <dgm:pt modelId="{81FBDB11-700F-40C0-8FA1-B693CC43E779}" type="pres">
      <dgm:prSet presAssocID="{5A6DBC0B-638E-4CA5-8A82-1939EC69BD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10E0F2-347F-481E-9C9B-6F867E8B4D2C}" type="pres">
      <dgm:prSet presAssocID="{7DD1703D-EF3F-4B5F-A745-0A61D85F52B7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9F94C-77D2-4B12-AD9D-667D70BD599B}" type="pres">
      <dgm:prSet presAssocID="{6746BD64-9490-4F81-890F-ABED5C8A7F0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421CD4-73EF-47BE-ACFD-68DA518DF936}" srcId="{5A6DBC0B-638E-4CA5-8A82-1939EC69BDC0}" destId="{7DD1703D-EF3F-4B5F-A745-0A61D85F52B7}" srcOrd="0" destOrd="0" parTransId="{E31A0D1C-6A7C-4949-95A2-83DD66BC9273}" sibTransId="{22D1BDCC-0131-44CB-9DD4-4B81FE4C2B85}"/>
    <dgm:cxn modelId="{2E940477-6DED-4F66-ADCC-7F5F82860AA5}" srcId="{5A6DBC0B-638E-4CA5-8A82-1939EC69BDC0}" destId="{6746BD64-9490-4F81-890F-ABED5C8A7F08}" srcOrd="1" destOrd="0" parTransId="{11BDDBE1-60A3-4C14-9EB7-6E168568B8ED}" sibTransId="{64B6E0A3-8CAE-42B0-A75E-B468C03C9E11}"/>
    <dgm:cxn modelId="{379E5F0F-8815-4E64-AD90-16FBBFC8CBA5}" type="presOf" srcId="{7DD1703D-EF3F-4B5F-A745-0A61D85F52B7}" destId="{A410E0F2-347F-481E-9C9B-6F867E8B4D2C}" srcOrd="0" destOrd="0" presId="urn:microsoft.com/office/officeart/2005/8/layout/arrow5"/>
    <dgm:cxn modelId="{FCDF1258-23A7-4C4B-8E3B-349A8C149FA5}" type="presOf" srcId="{5A6DBC0B-638E-4CA5-8A82-1939EC69BDC0}" destId="{81FBDB11-700F-40C0-8FA1-B693CC43E779}" srcOrd="0" destOrd="0" presId="urn:microsoft.com/office/officeart/2005/8/layout/arrow5"/>
    <dgm:cxn modelId="{D5320E32-B560-4C7A-8FC4-23746D218BED}" type="presOf" srcId="{6746BD64-9490-4F81-890F-ABED5C8A7F08}" destId="{4BB9F94C-77D2-4B12-AD9D-667D70BD599B}" srcOrd="0" destOrd="0" presId="urn:microsoft.com/office/officeart/2005/8/layout/arrow5"/>
    <dgm:cxn modelId="{A9738075-BDC2-4DB3-B249-6814D0089F1F}" type="presParOf" srcId="{81FBDB11-700F-40C0-8FA1-B693CC43E779}" destId="{A410E0F2-347F-481E-9C9B-6F867E8B4D2C}" srcOrd="0" destOrd="0" presId="urn:microsoft.com/office/officeart/2005/8/layout/arrow5"/>
    <dgm:cxn modelId="{97556CEB-87BD-4D6C-991C-FD5FF9BE3A7A}" type="presParOf" srcId="{81FBDB11-700F-40C0-8FA1-B693CC43E779}" destId="{4BB9F94C-77D2-4B12-AD9D-667D70BD599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2504D5-9BDA-451D-A402-1A8C4865EE7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9EE844-46D1-4A50-BA9E-B5880F17A6F4}">
      <dgm:prSet phldrT="[Текст]"/>
      <dgm:spPr/>
      <dgm:t>
        <a:bodyPr/>
        <a:lstStyle/>
        <a:p>
          <a:r>
            <a:rPr lang="ru-RU" dirty="0" smtClean="0"/>
            <a:t>50</a:t>
          </a:r>
          <a:endParaRPr lang="ru-RU" dirty="0"/>
        </a:p>
      </dgm:t>
    </dgm:pt>
    <dgm:pt modelId="{B5435631-F88B-4E00-AEB5-9B2E8A2C3C29}" type="parTrans" cxnId="{E9AA802A-FB12-4113-B2CC-35E91CA4F382}">
      <dgm:prSet/>
      <dgm:spPr/>
      <dgm:t>
        <a:bodyPr/>
        <a:lstStyle/>
        <a:p>
          <a:endParaRPr lang="ru-RU"/>
        </a:p>
      </dgm:t>
    </dgm:pt>
    <dgm:pt modelId="{B88D343F-0E22-45D5-920D-347762C72F60}" type="sibTrans" cxnId="{E9AA802A-FB12-4113-B2CC-35E91CA4F382}">
      <dgm:prSet/>
      <dgm:spPr/>
      <dgm:t>
        <a:bodyPr/>
        <a:lstStyle/>
        <a:p>
          <a:endParaRPr lang="ru-RU"/>
        </a:p>
      </dgm:t>
    </dgm:pt>
    <dgm:pt modelId="{4D44D6FF-7F01-4B3F-AE6D-A5958C3D74D8}">
      <dgm:prSet phldrT="[Текст]"/>
      <dgm:spPr/>
      <dgm:t>
        <a:bodyPr/>
        <a:lstStyle/>
        <a:p>
          <a:r>
            <a:rPr lang="ru-RU" dirty="0" smtClean="0"/>
            <a:t>социальных проектов</a:t>
          </a:r>
          <a:endParaRPr lang="ru-RU" dirty="0"/>
        </a:p>
      </dgm:t>
    </dgm:pt>
    <dgm:pt modelId="{B61AFBF9-324A-4F93-8726-092918BF670D}" type="parTrans" cxnId="{71D9EB57-3458-467D-B4B9-20F43AA92B22}">
      <dgm:prSet/>
      <dgm:spPr/>
      <dgm:t>
        <a:bodyPr/>
        <a:lstStyle/>
        <a:p>
          <a:endParaRPr lang="ru-RU"/>
        </a:p>
      </dgm:t>
    </dgm:pt>
    <dgm:pt modelId="{06419992-0778-4B9C-9543-E1D706FFE7A5}" type="sibTrans" cxnId="{71D9EB57-3458-467D-B4B9-20F43AA92B22}">
      <dgm:prSet/>
      <dgm:spPr/>
      <dgm:t>
        <a:bodyPr/>
        <a:lstStyle/>
        <a:p>
          <a:endParaRPr lang="ru-RU"/>
        </a:p>
      </dgm:t>
    </dgm:pt>
    <dgm:pt modelId="{0E068566-94F2-4AD8-870A-77348512E467}">
      <dgm:prSet phldrT="[Текст]"/>
      <dgm:spPr/>
      <dgm:t>
        <a:bodyPr/>
        <a:lstStyle/>
        <a:p>
          <a:r>
            <a:rPr lang="ru-RU" dirty="0" smtClean="0"/>
            <a:t>700</a:t>
          </a:r>
          <a:endParaRPr lang="ru-RU" dirty="0"/>
        </a:p>
      </dgm:t>
    </dgm:pt>
    <dgm:pt modelId="{8FCEF612-3969-47B5-AD68-132D3B0FC9B4}" type="parTrans" cxnId="{6516BF87-006A-42FC-BDAF-3E95AEB9754F}">
      <dgm:prSet/>
      <dgm:spPr/>
      <dgm:t>
        <a:bodyPr/>
        <a:lstStyle/>
        <a:p>
          <a:endParaRPr lang="ru-RU"/>
        </a:p>
      </dgm:t>
    </dgm:pt>
    <dgm:pt modelId="{F0D03703-9BEE-42C9-803C-458DA4BB1FE2}" type="sibTrans" cxnId="{6516BF87-006A-42FC-BDAF-3E95AEB9754F}">
      <dgm:prSet/>
      <dgm:spPr/>
      <dgm:t>
        <a:bodyPr/>
        <a:lstStyle/>
        <a:p>
          <a:endParaRPr lang="ru-RU"/>
        </a:p>
      </dgm:t>
    </dgm:pt>
    <dgm:pt modelId="{741DDE47-51B4-47EB-86D3-A44E59964F45}">
      <dgm:prSet phldrT="[Текст]"/>
      <dgm:spPr/>
      <dgm:t>
        <a:bodyPr/>
        <a:lstStyle/>
        <a:p>
          <a:r>
            <a:rPr lang="ru-RU" dirty="0" smtClean="0"/>
            <a:t> часов лекций, семинаров и тренингов</a:t>
          </a:r>
          <a:endParaRPr lang="ru-RU" dirty="0"/>
        </a:p>
      </dgm:t>
    </dgm:pt>
    <dgm:pt modelId="{66066186-A482-4EEB-A743-32BF2284D4F8}" type="parTrans" cxnId="{D101B4EE-B021-4AA4-A3D5-F8DE31BC660E}">
      <dgm:prSet/>
      <dgm:spPr/>
      <dgm:t>
        <a:bodyPr/>
        <a:lstStyle/>
        <a:p>
          <a:endParaRPr lang="ru-RU"/>
        </a:p>
      </dgm:t>
    </dgm:pt>
    <dgm:pt modelId="{EC0AE1A0-0A64-4175-822A-5AD9EE840993}" type="sibTrans" cxnId="{D101B4EE-B021-4AA4-A3D5-F8DE31BC660E}">
      <dgm:prSet/>
      <dgm:spPr/>
      <dgm:t>
        <a:bodyPr/>
        <a:lstStyle/>
        <a:p>
          <a:endParaRPr lang="ru-RU"/>
        </a:p>
      </dgm:t>
    </dgm:pt>
    <dgm:pt modelId="{FA289937-18EE-46CB-BD57-0FBD256CCFF0}">
      <dgm:prSet phldrT="[Текст]"/>
      <dgm:spPr/>
      <dgm:t>
        <a:bodyPr/>
        <a:lstStyle/>
        <a:p>
          <a:r>
            <a:rPr lang="ru-RU" dirty="0" smtClean="0"/>
            <a:t>25 000</a:t>
          </a:r>
          <a:endParaRPr lang="ru-RU" dirty="0"/>
        </a:p>
      </dgm:t>
    </dgm:pt>
    <dgm:pt modelId="{E75EC680-C833-4184-927E-8FEA44344A43}" type="parTrans" cxnId="{8F56946E-BC1E-4E39-B3D3-7BDE4A4591C7}">
      <dgm:prSet/>
      <dgm:spPr/>
      <dgm:t>
        <a:bodyPr/>
        <a:lstStyle/>
        <a:p>
          <a:endParaRPr lang="ru-RU"/>
        </a:p>
      </dgm:t>
    </dgm:pt>
    <dgm:pt modelId="{FB8A7296-9723-4821-B1B9-5E870FED8D86}" type="sibTrans" cxnId="{8F56946E-BC1E-4E39-B3D3-7BDE4A4591C7}">
      <dgm:prSet/>
      <dgm:spPr/>
      <dgm:t>
        <a:bodyPr/>
        <a:lstStyle/>
        <a:p>
          <a:endParaRPr lang="ru-RU"/>
        </a:p>
      </dgm:t>
    </dgm:pt>
    <dgm:pt modelId="{D3EC3F67-F42B-448C-860D-EBD44DA77D2A}">
      <dgm:prSet phldrT="[Текст]"/>
      <dgm:spPr/>
      <dgm:t>
        <a:bodyPr/>
        <a:lstStyle/>
        <a:p>
          <a:r>
            <a:rPr lang="ru-RU" dirty="0" smtClean="0"/>
            <a:t>участников мероприятий</a:t>
          </a:r>
          <a:endParaRPr lang="ru-RU" dirty="0"/>
        </a:p>
      </dgm:t>
    </dgm:pt>
    <dgm:pt modelId="{17EC7A64-42C3-49E4-9B8F-D82C9FFB144D}" type="parTrans" cxnId="{38D6EB9C-76DE-41E1-A122-7E30A7060D31}">
      <dgm:prSet/>
      <dgm:spPr/>
      <dgm:t>
        <a:bodyPr/>
        <a:lstStyle/>
        <a:p>
          <a:endParaRPr lang="ru-RU"/>
        </a:p>
      </dgm:t>
    </dgm:pt>
    <dgm:pt modelId="{9541CCE3-D708-4430-A936-864AD451A8A4}" type="sibTrans" cxnId="{38D6EB9C-76DE-41E1-A122-7E30A7060D31}">
      <dgm:prSet/>
      <dgm:spPr/>
      <dgm:t>
        <a:bodyPr/>
        <a:lstStyle/>
        <a:p>
          <a:endParaRPr lang="ru-RU"/>
        </a:p>
      </dgm:t>
    </dgm:pt>
    <dgm:pt modelId="{0C3513BE-74CE-4E35-8E82-27E67D10C357}" type="pres">
      <dgm:prSet presAssocID="{DD2504D5-9BDA-451D-A402-1A8C4865EE7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C20247-2719-4402-9CF4-AE3254F51071}" type="pres">
      <dgm:prSet presAssocID="{429EE844-46D1-4A50-BA9E-B5880F17A6F4}" presName="linNode" presStyleCnt="0"/>
      <dgm:spPr/>
    </dgm:pt>
    <dgm:pt modelId="{1E82F0D1-2663-4DB7-B1CB-64BA79657E25}" type="pres">
      <dgm:prSet presAssocID="{429EE844-46D1-4A50-BA9E-B5880F17A6F4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B6A46-DFDC-4738-B857-24EDD386F1DC}" type="pres">
      <dgm:prSet presAssocID="{429EE844-46D1-4A50-BA9E-B5880F17A6F4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73483-7BE0-4B05-A98C-D6E6CCD91275}" type="pres">
      <dgm:prSet presAssocID="{B88D343F-0E22-45D5-920D-347762C72F60}" presName="spacing" presStyleCnt="0"/>
      <dgm:spPr/>
    </dgm:pt>
    <dgm:pt modelId="{304C3D40-E3D7-45FE-AB35-FFC971685432}" type="pres">
      <dgm:prSet presAssocID="{0E068566-94F2-4AD8-870A-77348512E467}" presName="linNode" presStyleCnt="0"/>
      <dgm:spPr/>
    </dgm:pt>
    <dgm:pt modelId="{BC9AE58E-82FB-4D57-A5CF-EAE34444F6D8}" type="pres">
      <dgm:prSet presAssocID="{0E068566-94F2-4AD8-870A-77348512E467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732CB-1A5D-4BBD-9841-23828EEC1282}" type="pres">
      <dgm:prSet presAssocID="{0E068566-94F2-4AD8-870A-77348512E467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484B4-29BE-4523-B954-19C5233DC9BD}" type="pres">
      <dgm:prSet presAssocID="{F0D03703-9BEE-42C9-803C-458DA4BB1FE2}" presName="spacing" presStyleCnt="0"/>
      <dgm:spPr/>
    </dgm:pt>
    <dgm:pt modelId="{8C8CF3CF-D870-48A8-9613-5DCE5618A902}" type="pres">
      <dgm:prSet presAssocID="{FA289937-18EE-46CB-BD57-0FBD256CCFF0}" presName="linNode" presStyleCnt="0"/>
      <dgm:spPr/>
    </dgm:pt>
    <dgm:pt modelId="{1901B262-0484-40CD-B9C2-320F0D9EEEED}" type="pres">
      <dgm:prSet presAssocID="{FA289937-18EE-46CB-BD57-0FBD256CCFF0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570F1-F840-495E-BC78-8C0382E6DE06}" type="pres">
      <dgm:prSet presAssocID="{FA289937-18EE-46CB-BD57-0FBD256CCFF0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516B96-2D7A-4323-8E57-506987E38B53}" type="presOf" srcId="{0E068566-94F2-4AD8-870A-77348512E467}" destId="{BC9AE58E-82FB-4D57-A5CF-EAE34444F6D8}" srcOrd="0" destOrd="0" presId="urn:microsoft.com/office/officeart/2005/8/layout/vList6"/>
    <dgm:cxn modelId="{8F56946E-BC1E-4E39-B3D3-7BDE4A4591C7}" srcId="{DD2504D5-9BDA-451D-A402-1A8C4865EE7D}" destId="{FA289937-18EE-46CB-BD57-0FBD256CCFF0}" srcOrd="2" destOrd="0" parTransId="{E75EC680-C833-4184-927E-8FEA44344A43}" sibTransId="{FB8A7296-9723-4821-B1B9-5E870FED8D86}"/>
    <dgm:cxn modelId="{0A1F5558-DD0B-42EF-B334-D4183D4BCE23}" type="presOf" srcId="{D3EC3F67-F42B-448C-860D-EBD44DA77D2A}" destId="{95C570F1-F840-495E-BC78-8C0382E6DE06}" srcOrd="0" destOrd="0" presId="urn:microsoft.com/office/officeart/2005/8/layout/vList6"/>
    <dgm:cxn modelId="{38D6EB9C-76DE-41E1-A122-7E30A7060D31}" srcId="{FA289937-18EE-46CB-BD57-0FBD256CCFF0}" destId="{D3EC3F67-F42B-448C-860D-EBD44DA77D2A}" srcOrd="0" destOrd="0" parTransId="{17EC7A64-42C3-49E4-9B8F-D82C9FFB144D}" sibTransId="{9541CCE3-D708-4430-A936-864AD451A8A4}"/>
    <dgm:cxn modelId="{71D9EB57-3458-467D-B4B9-20F43AA92B22}" srcId="{429EE844-46D1-4A50-BA9E-B5880F17A6F4}" destId="{4D44D6FF-7F01-4B3F-AE6D-A5958C3D74D8}" srcOrd="0" destOrd="0" parTransId="{B61AFBF9-324A-4F93-8726-092918BF670D}" sibTransId="{06419992-0778-4B9C-9543-E1D706FFE7A5}"/>
    <dgm:cxn modelId="{D101B4EE-B021-4AA4-A3D5-F8DE31BC660E}" srcId="{0E068566-94F2-4AD8-870A-77348512E467}" destId="{741DDE47-51B4-47EB-86D3-A44E59964F45}" srcOrd="0" destOrd="0" parTransId="{66066186-A482-4EEB-A743-32BF2284D4F8}" sibTransId="{EC0AE1A0-0A64-4175-822A-5AD9EE840993}"/>
    <dgm:cxn modelId="{BA5C7C35-D353-4696-8D8F-9348DDBC1D2E}" type="presOf" srcId="{741DDE47-51B4-47EB-86D3-A44E59964F45}" destId="{053732CB-1A5D-4BBD-9841-23828EEC1282}" srcOrd="0" destOrd="0" presId="urn:microsoft.com/office/officeart/2005/8/layout/vList6"/>
    <dgm:cxn modelId="{E9AA802A-FB12-4113-B2CC-35E91CA4F382}" srcId="{DD2504D5-9BDA-451D-A402-1A8C4865EE7D}" destId="{429EE844-46D1-4A50-BA9E-B5880F17A6F4}" srcOrd="0" destOrd="0" parTransId="{B5435631-F88B-4E00-AEB5-9B2E8A2C3C29}" sibTransId="{B88D343F-0E22-45D5-920D-347762C72F60}"/>
    <dgm:cxn modelId="{6516BF87-006A-42FC-BDAF-3E95AEB9754F}" srcId="{DD2504D5-9BDA-451D-A402-1A8C4865EE7D}" destId="{0E068566-94F2-4AD8-870A-77348512E467}" srcOrd="1" destOrd="0" parTransId="{8FCEF612-3969-47B5-AD68-132D3B0FC9B4}" sibTransId="{F0D03703-9BEE-42C9-803C-458DA4BB1FE2}"/>
    <dgm:cxn modelId="{58C99C46-EE64-483C-872F-AFA10F6CBEC3}" type="presOf" srcId="{FA289937-18EE-46CB-BD57-0FBD256CCFF0}" destId="{1901B262-0484-40CD-B9C2-320F0D9EEEED}" srcOrd="0" destOrd="0" presId="urn:microsoft.com/office/officeart/2005/8/layout/vList6"/>
    <dgm:cxn modelId="{66BE6A29-70AC-41D2-9DB9-5BF48BCB365F}" type="presOf" srcId="{429EE844-46D1-4A50-BA9E-B5880F17A6F4}" destId="{1E82F0D1-2663-4DB7-B1CB-64BA79657E25}" srcOrd="0" destOrd="0" presId="urn:microsoft.com/office/officeart/2005/8/layout/vList6"/>
    <dgm:cxn modelId="{8DBB7A12-434B-4F2E-A579-29FAEC14F06A}" type="presOf" srcId="{4D44D6FF-7F01-4B3F-AE6D-A5958C3D74D8}" destId="{545B6A46-DFDC-4738-B857-24EDD386F1DC}" srcOrd="0" destOrd="0" presId="urn:microsoft.com/office/officeart/2005/8/layout/vList6"/>
    <dgm:cxn modelId="{86F5C811-CC17-407C-B1B9-D7D531A97965}" type="presOf" srcId="{DD2504D5-9BDA-451D-A402-1A8C4865EE7D}" destId="{0C3513BE-74CE-4E35-8E82-27E67D10C357}" srcOrd="0" destOrd="0" presId="urn:microsoft.com/office/officeart/2005/8/layout/vList6"/>
    <dgm:cxn modelId="{459C277F-54D8-4EAF-B84E-377BB9CAD3CC}" type="presParOf" srcId="{0C3513BE-74CE-4E35-8E82-27E67D10C357}" destId="{67C20247-2719-4402-9CF4-AE3254F51071}" srcOrd="0" destOrd="0" presId="urn:microsoft.com/office/officeart/2005/8/layout/vList6"/>
    <dgm:cxn modelId="{0BC4B6CC-EFE4-428D-8641-8D7E6B9B3FB1}" type="presParOf" srcId="{67C20247-2719-4402-9CF4-AE3254F51071}" destId="{1E82F0D1-2663-4DB7-B1CB-64BA79657E25}" srcOrd="0" destOrd="0" presId="urn:microsoft.com/office/officeart/2005/8/layout/vList6"/>
    <dgm:cxn modelId="{BEA20E0F-24A7-4781-BC52-5E4D466D806D}" type="presParOf" srcId="{67C20247-2719-4402-9CF4-AE3254F51071}" destId="{545B6A46-DFDC-4738-B857-24EDD386F1DC}" srcOrd="1" destOrd="0" presId="urn:microsoft.com/office/officeart/2005/8/layout/vList6"/>
    <dgm:cxn modelId="{4095E8AD-9A98-4178-BFF7-85F9C6F7C098}" type="presParOf" srcId="{0C3513BE-74CE-4E35-8E82-27E67D10C357}" destId="{D6E73483-7BE0-4B05-A98C-D6E6CCD91275}" srcOrd="1" destOrd="0" presId="urn:microsoft.com/office/officeart/2005/8/layout/vList6"/>
    <dgm:cxn modelId="{EB304833-EB33-4216-8BB2-7FED6CC2B746}" type="presParOf" srcId="{0C3513BE-74CE-4E35-8E82-27E67D10C357}" destId="{304C3D40-E3D7-45FE-AB35-FFC971685432}" srcOrd="2" destOrd="0" presId="urn:microsoft.com/office/officeart/2005/8/layout/vList6"/>
    <dgm:cxn modelId="{EDC095BF-A11A-48DB-B0A6-19050C474190}" type="presParOf" srcId="{304C3D40-E3D7-45FE-AB35-FFC971685432}" destId="{BC9AE58E-82FB-4D57-A5CF-EAE34444F6D8}" srcOrd="0" destOrd="0" presId="urn:microsoft.com/office/officeart/2005/8/layout/vList6"/>
    <dgm:cxn modelId="{CE8833FB-06DF-45F2-9BE7-F3BAC54F5D19}" type="presParOf" srcId="{304C3D40-E3D7-45FE-AB35-FFC971685432}" destId="{053732CB-1A5D-4BBD-9841-23828EEC1282}" srcOrd="1" destOrd="0" presId="urn:microsoft.com/office/officeart/2005/8/layout/vList6"/>
    <dgm:cxn modelId="{6314843A-E74C-481F-B870-39B3F89198B0}" type="presParOf" srcId="{0C3513BE-74CE-4E35-8E82-27E67D10C357}" destId="{A4A484B4-29BE-4523-B954-19C5233DC9BD}" srcOrd="3" destOrd="0" presId="urn:microsoft.com/office/officeart/2005/8/layout/vList6"/>
    <dgm:cxn modelId="{34052137-F027-420F-BD12-0A5401CE628A}" type="presParOf" srcId="{0C3513BE-74CE-4E35-8E82-27E67D10C357}" destId="{8C8CF3CF-D870-48A8-9613-5DCE5618A902}" srcOrd="4" destOrd="0" presId="urn:microsoft.com/office/officeart/2005/8/layout/vList6"/>
    <dgm:cxn modelId="{AFFB1EF1-5113-4F3D-9E14-A5F743487B6C}" type="presParOf" srcId="{8C8CF3CF-D870-48A8-9613-5DCE5618A902}" destId="{1901B262-0484-40CD-B9C2-320F0D9EEEED}" srcOrd="0" destOrd="0" presId="urn:microsoft.com/office/officeart/2005/8/layout/vList6"/>
    <dgm:cxn modelId="{90A6F44B-C566-4294-9216-F4D0A8E5C9AB}" type="presParOf" srcId="{8C8CF3CF-D870-48A8-9613-5DCE5618A902}" destId="{95C570F1-F840-495E-BC78-8C0382E6DE0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44C6B2-BF46-421F-A201-3EBE08930982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5BE86D79-10EB-4577-B3BD-7BAA2276FD36}">
      <dgm:prSet phldrT="[Текст]"/>
      <dgm:spPr/>
      <dgm:t>
        <a:bodyPr/>
        <a:lstStyle/>
        <a:p>
          <a:r>
            <a:rPr lang="ru-RU" dirty="0" smtClean="0"/>
            <a:t>В работе «Инклюзивного городка» в 2018 году приняли участие 55 человек из 12 регионов РФ</a:t>
          </a:r>
          <a:endParaRPr lang="ru-RU" dirty="0"/>
        </a:p>
      </dgm:t>
    </dgm:pt>
    <dgm:pt modelId="{68F8A866-95E5-4A56-9149-49790C64201F}" type="parTrans" cxnId="{44BB9ADA-A422-4DE5-A4BE-EA244DA84F47}">
      <dgm:prSet/>
      <dgm:spPr/>
      <dgm:t>
        <a:bodyPr/>
        <a:lstStyle/>
        <a:p>
          <a:endParaRPr lang="ru-RU"/>
        </a:p>
      </dgm:t>
    </dgm:pt>
    <dgm:pt modelId="{50C958B0-CC24-4CE5-96EC-96A7E58781C2}" type="sibTrans" cxnId="{44BB9ADA-A422-4DE5-A4BE-EA244DA84F47}">
      <dgm:prSet/>
      <dgm:spPr/>
      <dgm:t>
        <a:bodyPr/>
        <a:lstStyle/>
        <a:p>
          <a:endParaRPr lang="ru-RU"/>
        </a:p>
      </dgm:t>
    </dgm:pt>
    <dgm:pt modelId="{69C2788C-1C9B-4D20-8A30-DF4A7AFA7F73}" type="pres">
      <dgm:prSet presAssocID="{5B44C6B2-BF46-421F-A201-3EBE08930982}" presName="Name0" presStyleCnt="0">
        <dgm:presLayoutVars>
          <dgm:dir/>
          <dgm:resizeHandles val="exact"/>
        </dgm:presLayoutVars>
      </dgm:prSet>
      <dgm:spPr/>
    </dgm:pt>
    <dgm:pt modelId="{07E4FF98-0C6E-4717-BF85-985630F17397}" type="pres">
      <dgm:prSet presAssocID="{5B44C6B2-BF46-421F-A201-3EBE08930982}" presName="bkgdShp" presStyleLbl="alignAccFollowNode1" presStyleIdx="0" presStyleCnt="1" custLinFactNeighborX="-2355" custLinFactNeighborY="998"/>
      <dgm:spPr/>
    </dgm:pt>
    <dgm:pt modelId="{BD92FB96-AD20-4662-9D96-4B69010FF71E}" type="pres">
      <dgm:prSet presAssocID="{5B44C6B2-BF46-421F-A201-3EBE08930982}" presName="linComp" presStyleCnt="0"/>
      <dgm:spPr/>
    </dgm:pt>
    <dgm:pt modelId="{B44CFF5E-B737-4FA2-A93D-2869BE16C870}" type="pres">
      <dgm:prSet presAssocID="{5BE86D79-10EB-4577-B3BD-7BAA2276FD36}" presName="compNode" presStyleCnt="0"/>
      <dgm:spPr/>
    </dgm:pt>
    <dgm:pt modelId="{0D8C99B0-9F61-4857-B2DF-5680C7C92A01}" type="pres">
      <dgm:prSet presAssocID="{5BE86D79-10EB-4577-B3BD-7BAA2276FD3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33C57-B90E-4E60-9FE2-A58E518D8D29}" type="pres">
      <dgm:prSet presAssocID="{5BE86D79-10EB-4577-B3BD-7BAA2276FD36}" presName="invisiNode" presStyleLbl="node1" presStyleIdx="0" presStyleCnt="1"/>
      <dgm:spPr/>
    </dgm:pt>
    <dgm:pt modelId="{45A4A701-49BD-4422-85B3-7C14B9468968}" type="pres">
      <dgm:prSet presAssocID="{5BE86D79-10EB-4577-B3BD-7BAA2276FD36}" presName="imagNode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</dgm:ptLst>
  <dgm:cxnLst>
    <dgm:cxn modelId="{44BB9ADA-A422-4DE5-A4BE-EA244DA84F47}" srcId="{5B44C6B2-BF46-421F-A201-3EBE08930982}" destId="{5BE86D79-10EB-4577-B3BD-7BAA2276FD36}" srcOrd="0" destOrd="0" parTransId="{68F8A866-95E5-4A56-9149-49790C64201F}" sibTransId="{50C958B0-CC24-4CE5-96EC-96A7E58781C2}"/>
    <dgm:cxn modelId="{024FF0B4-3D1C-4375-B9A2-47598952F1F0}" type="presOf" srcId="{5B44C6B2-BF46-421F-A201-3EBE08930982}" destId="{69C2788C-1C9B-4D20-8A30-DF4A7AFA7F73}" srcOrd="0" destOrd="0" presId="urn:microsoft.com/office/officeart/2005/8/layout/pList2"/>
    <dgm:cxn modelId="{FF07E2A3-A287-4D9E-AF9F-88AE451BA65C}" type="presOf" srcId="{5BE86D79-10EB-4577-B3BD-7BAA2276FD36}" destId="{0D8C99B0-9F61-4857-B2DF-5680C7C92A01}" srcOrd="0" destOrd="0" presId="urn:microsoft.com/office/officeart/2005/8/layout/pList2"/>
    <dgm:cxn modelId="{1D7B51DB-7C7D-45CB-A2C2-74497FE8BE40}" type="presParOf" srcId="{69C2788C-1C9B-4D20-8A30-DF4A7AFA7F73}" destId="{07E4FF98-0C6E-4717-BF85-985630F17397}" srcOrd="0" destOrd="0" presId="urn:microsoft.com/office/officeart/2005/8/layout/pList2"/>
    <dgm:cxn modelId="{34DEAAFF-319C-4476-9E52-65CE2DA5BC91}" type="presParOf" srcId="{69C2788C-1C9B-4D20-8A30-DF4A7AFA7F73}" destId="{BD92FB96-AD20-4662-9D96-4B69010FF71E}" srcOrd="1" destOrd="0" presId="urn:microsoft.com/office/officeart/2005/8/layout/pList2"/>
    <dgm:cxn modelId="{0900C2AB-E6C8-4974-A530-19C8DAEF20BE}" type="presParOf" srcId="{BD92FB96-AD20-4662-9D96-4B69010FF71E}" destId="{B44CFF5E-B737-4FA2-A93D-2869BE16C870}" srcOrd="0" destOrd="0" presId="urn:microsoft.com/office/officeart/2005/8/layout/pList2"/>
    <dgm:cxn modelId="{1B28C23A-975D-4AB4-BA58-C45718F0B452}" type="presParOf" srcId="{B44CFF5E-B737-4FA2-A93D-2869BE16C870}" destId="{0D8C99B0-9F61-4857-B2DF-5680C7C92A01}" srcOrd="0" destOrd="0" presId="urn:microsoft.com/office/officeart/2005/8/layout/pList2"/>
    <dgm:cxn modelId="{41B4D71D-72C3-4813-9EE8-14A543D95756}" type="presParOf" srcId="{B44CFF5E-B737-4FA2-A93D-2869BE16C870}" destId="{84E33C57-B90E-4E60-9FE2-A58E518D8D29}" srcOrd="1" destOrd="0" presId="urn:microsoft.com/office/officeart/2005/8/layout/pList2"/>
    <dgm:cxn modelId="{FE21B5D2-1C61-471C-8354-5AAD4DC0DF12}" type="presParOf" srcId="{B44CFF5E-B737-4FA2-A93D-2869BE16C870}" destId="{45A4A701-49BD-4422-85B3-7C14B946896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A3F62C-6F13-4B87-837B-E28198C752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9147B5-9D99-44B0-9290-929B02604264}">
      <dgm:prSet phldrT="[Текст]"/>
      <dgm:spPr/>
      <dgm:t>
        <a:bodyPr/>
        <a:lstStyle/>
        <a:p>
          <a:r>
            <a:rPr lang="ru-RU" dirty="0" smtClean="0"/>
            <a:t>Волонтёрские центры</a:t>
          </a:r>
          <a:endParaRPr lang="ru-RU" dirty="0"/>
        </a:p>
      </dgm:t>
    </dgm:pt>
    <dgm:pt modelId="{B55022A0-8CA5-42F5-A714-D3FA2E8BB5F0}" type="parTrans" cxnId="{73332422-7655-4D04-81DF-AE73BB16DB28}">
      <dgm:prSet/>
      <dgm:spPr/>
      <dgm:t>
        <a:bodyPr/>
        <a:lstStyle/>
        <a:p>
          <a:endParaRPr lang="ru-RU"/>
        </a:p>
      </dgm:t>
    </dgm:pt>
    <dgm:pt modelId="{A21F01D5-D2A2-47E8-8CD9-BDBF9D9934B0}" type="sibTrans" cxnId="{73332422-7655-4D04-81DF-AE73BB16DB28}">
      <dgm:prSet/>
      <dgm:spPr/>
      <dgm:t>
        <a:bodyPr/>
        <a:lstStyle/>
        <a:p>
          <a:endParaRPr lang="ru-RU"/>
        </a:p>
      </dgm:t>
    </dgm:pt>
    <dgm:pt modelId="{6CF06592-C0A7-4A7A-A841-8D3FD8F53D2C}">
      <dgm:prSet phldrT="[Текст]"/>
      <dgm:spPr/>
      <dgm:t>
        <a:bodyPr/>
        <a:lstStyle/>
        <a:p>
          <a:r>
            <a:rPr lang="ru-RU" dirty="0" smtClean="0"/>
            <a:t>Самара</a:t>
          </a:r>
          <a:endParaRPr lang="ru-RU" dirty="0"/>
        </a:p>
      </dgm:t>
    </dgm:pt>
    <dgm:pt modelId="{D05C12F6-9849-4147-A4A6-D7F7F1C6757A}" type="parTrans" cxnId="{FE7174EE-6D92-423C-A193-8860CD958578}">
      <dgm:prSet/>
      <dgm:spPr/>
      <dgm:t>
        <a:bodyPr/>
        <a:lstStyle/>
        <a:p>
          <a:endParaRPr lang="ru-RU"/>
        </a:p>
      </dgm:t>
    </dgm:pt>
    <dgm:pt modelId="{5EE9EA7A-EE14-478B-8810-EDE8C176FC20}" type="sibTrans" cxnId="{FE7174EE-6D92-423C-A193-8860CD958578}">
      <dgm:prSet/>
      <dgm:spPr/>
      <dgm:t>
        <a:bodyPr/>
        <a:lstStyle/>
        <a:p>
          <a:endParaRPr lang="ru-RU"/>
        </a:p>
      </dgm:t>
    </dgm:pt>
    <dgm:pt modelId="{6CD22A7A-9679-4C8B-8C8D-41A079DE62CF}">
      <dgm:prSet phldrT="[Текст]"/>
      <dgm:spPr/>
      <dgm:t>
        <a:bodyPr/>
        <a:lstStyle/>
        <a:p>
          <a:r>
            <a:rPr lang="ru-RU" dirty="0" smtClean="0"/>
            <a:t>Тольятти</a:t>
          </a:r>
          <a:endParaRPr lang="ru-RU" dirty="0"/>
        </a:p>
      </dgm:t>
    </dgm:pt>
    <dgm:pt modelId="{00EBD912-609E-4F4F-A6CE-5317CC8D6FE0}" type="parTrans" cxnId="{A7964E64-CFE0-4967-9B0B-6BBA7ADB4C6A}">
      <dgm:prSet/>
      <dgm:spPr/>
      <dgm:t>
        <a:bodyPr/>
        <a:lstStyle/>
        <a:p>
          <a:endParaRPr lang="ru-RU"/>
        </a:p>
      </dgm:t>
    </dgm:pt>
    <dgm:pt modelId="{3084C106-3867-44FD-B3E3-0FC69ABE0B24}" type="sibTrans" cxnId="{A7964E64-CFE0-4967-9B0B-6BBA7ADB4C6A}">
      <dgm:prSet/>
      <dgm:spPr/>
      <dgm:t>
        <a:bodyPr/>
        <a:lstStyle/>
        <a:p>
          <a:endParaRPr lang="ru-RU"/>
        </a:p>
      </dgm:t>
    </dgm:pt>
    <dgm:pt modelId="{1C5BCCB6-0038-4A3F-92A6-7739EF1D1D96}">
      <dgm:prSet phldrT="[Текст]"/>
      <dgm:spPr/>
      <dgm:t>
        <a:bodyPr/>
        <a:lstStyle/>
        <a:p>
          <a:r>
            <a:rPr lang="ru-RU" dirty="0" smtClean="0"/>
            <a:t>Сызрань</a:t>
          </a:r>
          <a:endParaRPr lang="ru-RU" dirty="0"/>
        </a:p>
      </dgm:t>
    </dgm:pt>
    <dgm:pt modelId="{6246B767-E940-42F2-AC33-E6EA2BDE3F11}" type="parTrans" cxnId="{853A5117-D714-4109-A3AE-E0A5A5AAB8CD}">
      <dgm:prSet/>
      <dgm:spPr/>
      <dgm:t>
        <a:bodyPr/>
        <a:lstStyle/>
        <a:p>
          <a:endParaRPr lang="ru-RU"/>
        </a:p>
      </dgm:t>
    </dgm:pt>
    <dgm:pt modelId="{91B7FC96-8D62-4E95-8E2F-6E7E6801C42B}" type="sibTrans" cxnId="{853A5117-D714-4109-A3AE-E0A5A5AAB8CD}">
      <dgm:prSet/>
      <dgm:spPr/>
      <dgm:t>
        <a:bodyPr/>
        <a:lstStyle/>
        <a:p>
          <a:endParaRPr lang="ru-RU"/>
        </a:p>
      </dgm:t>
    </dgm:pt>
    <dgm:pt modelId="{6B0CE66A-F334-437E-8F21-B9B4D6409FBB}">
      <dgm:prSet phldrT="[Текст]"/>
      <dgm:spPr/>
      <dgm:t>
        <a:bodyPr/>
        <a:lstStyle/>
        <a:p>
          <a:r>
            <a:rPr lang="ru-RU" dirty="0" smtClean="0"/>
            <a:t>Похвистнево</a:t>
          </a:r>
          <a:endParaRPr lang="ru-RU" dirty="0"/>
        </a:p>
      </dgm:t>
    </dgm:pt>
    <dgm:pt modelId="{8833534A-88BF-4FF9-BA0C-B2BF48BC66E7}" type="parTrans" cxnId="{62691099-18C1-4ED4-A054-B60AE1337AF8}">
      <dgm:prSet/>
      <dgm:spPr/>
      <dgm:t>
        <a:bodyPr/>
        <a:lstStyle/>
        <a:p>
          <a:endParaRPr lang="ru-RU"/>
        </a:p>
      </dgm:t>
    </dgm:pt>
    <dgm:pt modelId="{42FB085B-5F70-4D6F-B256-6E4055B11BFE}" type="sibTrans" cxnId="{62691099-18C1-4ED4-A054-B60AE1337AF8}">
      <dgm:prSet/>
      <dgm:spPr/>
      <dgm:t>
        <a:bodyPr/>
        <a:lstStyle/>
        <a:p>
          <a:endParaRPr lang="ru-RU"/>
        </a:p>
      </dgm:t>
    </dgm:pt>
    <dgm:pt modelId="{51A6134F-DF40-4E9A-AA99-22D8891799C7}">
      <dgm:prSet phldrT="[Текст]"/>
      <dgm:spPr/>
      <dgm:t>
        <a:bodyPr/>
        <a:lstStyle/>
        <a:p>
          <a:r>
            <a:rPr lang="ru-RU" dirty="0" smtClean="0"/>
            <a:t>Приволжский район</a:t>
          </a:r>
          <a:endParaRPr lang="ru-RU" dirty="0"/>
        </a:p>
      </dgm:t>
    </dgm:pt>
    <dgm:pt modelId="{084C19E0-9A95-43F4-93FD-5EF43344ACAC}" type="parTrans" cxnId="{29619577-466B-4AF0-B810-D2DA9508C903}">
      <dgm:prSet/>
      <dgm:spPr/>
      <dgm:t>
        <a:bodyPr/>
        <a:lstStyle/>
        <a:p>
          <a:endParaRPr lang="ru-RU"/>
        </a:p>
      </dgm:t>
    </dgm:pt>
    <dgm:pt modelId="{857BE69E-4309-4D81-B688-F2470CFAF941}" type="sibTrans" cxnId="{29619577-466B-4AF0-B810-D2DA9508C903}">
      <dgm:prSet/>
      <dgm:spPr/>
      <dgm:t>
        <a:bodyPr/>
        <a:lstStyle/>
        <a:p>
          <a:endParaRPr lang="ru-RU"/>
        </a:p>
      </dgm:t>
    </dgm:pt>
    <dgm:pt modelId="{DC984654-4C48-4ED8-884A-2D3A7FD691E9}" type="pres">
      <dgm:prSet presAssocID="{A1A3F62C-6F13-4B87-837B-E28198C752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5D8075-37AF-4AAB-B8C2-E670BCC01451}" type="pres">
      <dgm:prSet presAssocID="{239147B5-9D99-44B0-9290-929B0260426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FAB4E-C94B-4438-A8E1-D14F2DD8F8DE}" type="pres">
      <dgm:prSet presAssocID="{239147B5-9D99-44B0-9290-929B0260426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AF0668-D866-4B3A-B02F-8D2AD3A08414}" type="presOf" srcId="{6CF06592-C0A7-4A7A-A841-8D3FD8F53D2C}" destId="{178FAB4E-C94B-4438-A8E1-D14F2DD8F8DE}" srcOrd="0" destOrd="0" presId="urn:microsoft.com/office/officeart/2005/8/layout/vList2"/>
    <dgm:cxn modelId="{3C6D97FF-D8A2-4A66-8709-0AC0D61BEFD5}" type="presOf" srcId="{6B0CE66A-F334-437E-8F21-B9B4D6409FBB}" destId="{178FAB4E-C94B-4438-A8E1-D14F2DD8F8DE}" srcOrd="0" destOrd="3" presId="urn:microsoft.com/office/officeart/2005/8/layout/vList2"/>
    <dgm:cxn modelId="{2A941336-D107-4BA7-BF40-DD529A7E2AE0}" type="presOf" srcId="{51A6134F-DF40-4E9A-AA99-22D8891799C7}" destId="{178FAB4E-C94B-4438-A8E1-D14F2DD8F8DE}" srcOrd="0" destOrd="4" presId="urn:microsoft.com/office/officeart/2005/8/layout/vList2"/>
    <dgm:cxn modelId="{73332422-7655-4D04-81DF-AE73BB16DB28}" srcId="{A1A3F62C-6F13-4B87-837B-E28198C752E7}" destId="{239147B5-9D99-44B0-9290-929B02604264}" srcOrd="0" destOrd="0" parTransId="{B55022A0-8CA5-42F5-A714-D3FA2E8BB5F0}" sibTransId="{A21F01D5-D2A2-47E8-8CD9-BDBF9D9934B0}"/>
    <dgm:cxn modelId="{7A04068A-19E1-44A6-A57E-124225AFC380}" type="presOf" srcId="{A1A3F62C-6F13-4B87-837B-E28198C752E7}" destId="{DC984654-4C48-4ED8-884A-2D3A7FD691E9}" srcOrd="0" destOrd="0" presId="urn:microsoft.com/office/officeart/2005/8/layout/vList2"/>
    <dgm:cxn modelId="{29619577-466B-4AF0-B810-D2DA9508C903}" srcId="{239147B5-9D99-44B0-9290-929B02604264}" destId="{51A6134F-DF40-4E9A-AA99-22D8891799C7}" srcOrd="4" destOrd="0" parTransId="{084C19E0-9A95-43F4-93FD-5EF43344ACAC}" sibTransId="{857BE69E-4309-4D81-B688-F2470CFAF941}"/>
    <dgm:cxn modelId="{A7964E64-CFE0-4967-9B0B-6BBA7ADB4C6A}" srcId="{239147B5-9D99-44B0-9290-929B02604264}" destId="{6CD22A7A-9679-4C8B-8C8D-41A079DE62CF}" srcOrd="1" destOrd="0" parTransId="{00EBD912-609E-4F4F-A6CE-5317CC8D6FE0}" sibTransId="{3084C106-3867-44FD-B3E3-0FC69ABE0B24}"/>
    <dgm:cxn modelId="{853A5117-D714-4109-A3AE-E0A5A5AAB8CD}" srcId="{239147B5-9D99-44B0-9290-929B02604264}" destId="{1C5BCCB6-0038-4A3F-92A6-7739EF1D1D96}" srcOrd="2" destOrd="0" parTransId="{6246B767-E940-42F2-AC33-E6EA2BDE3F11}" sibTransId="{91B7FC96-8D62-4E95-8E2F-6E7E6801C42B}"/>
    <dgm:cxn modelId="{62691099-18C1-4ED4-A054-B60AE1337AF8}" srcId="{239147B5-9D99-44B0-9290-929B02604264}" destId="{6B0CE66A-F334-437E-8F21-B9B4D6409FBB}" srcOrd="3" destOrd="0" parTransId="{8833534A-88BF-4FF9-BA0C-B2BF48BC66E7}" sibTransId="{42FB085B-5F70-4D6F-B256-6E4055B11BFE}"/>
    <dgm:cxn modelId="{D703C1D1-3E0F-467D-83F9-E3867E3227DE}" type="presOf" srcId="{1C5BCCB6-0038-4A3F-92A6-7739EF1D1D96}" destId="{178FAB4E-C94B-4438-A8E1-D14F2DD8F8DE}" srcOrd="0" destOrd="2" presId="urn:microsoft.com/office/officeart/2005/8/layout/vList2"/>
    <dgm:cxn modelId="{FE7174EE-6D92-423C-A193-8860CD958578}" srcId="{239147B5-9D99-44B0-9290-929B02604264}" destId="{6CF06592-C0A7-4A7A-A841-8D3FD8F53D2C}" srcOrd="0" destOrd="0" parTransId="{D05C12F6-9849-4147-A4A6-D7F7F1C6757A}" sibTransId="{5EE9EA7A-EE14-478B-8810-EDE8C176FC20}"/>
    <dgm:cxn modelId="{E54BE159-76C5-4037-9C87-AEE7517C1EF4}" type="presOf" srcId="{239147B5-9D99-44B0-9290-929B02604264}" destId="{EB5D8075-37AF-4AAB-B8C2-E670BCC01451}" srcOrd="0" destOrd="0" presId="urn:microsoft.com/office/officeart/2005/8/layout/vList2"/>
    <dgm:cxn modelId="{5C854018-0B18-4007-9CDF-75CB48249284}" type="presOf" srcId="{6CD22A7A-9679-4C8B-8C8D-41A079DE62CF}" destId="{178FAB4E-C94B-4438-A8E1-D14F2DD8F8DE}" srcOrd="0" destOrd="1" presId="urn:microsoft.com/office/officeart/2005/8/layout/vList2"/>
    <dgm:cxn modelId="{39C333D2-0FB6-4371-80F7-6798C99C9322}" type="presParOf" srcId="{DC984654-4C48-4ED8-884A-2D3A7FD691E9}" destId="{EB5D8075-37AF-4AAB-B8C2-E670BCC01451}" srcOrd="0" destOrd="0" presId="urn:microsoft.com/office/officeart/2005/8/layout/vList2"/>
    <dgm:cxn modelId="{0561CA51-3A78-4931-ABA2-B691B1D4C35C}" type="presParOf" srcId="{DC984654-4C48-4ED8-884A-2D3A7FD691E9}" destId="{178FAB4E-C94B-4438-A8E1-D14F2DD8F8D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A3F62C-6F13-4B87-837B-E28198C752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9147B5-9D99-44B0-9290-929B02604264}">
      <dgm:prSet phldrT="[Текст]"/>
      <dgm:spPr/>
      <dgm:t>
        <a:bodyPr/>
        <a:lstStyle/>
        <a:p>
          <a:r>
            <a:rPr lang="ru-RU" dirty="0" smtClean="0"/>
            <a:t>Штабы</a:t>
          </a:r>
          <a:endParaRPr lang="ru-RU" dirty="0"/>
        </a:p>
      </dgm:t>
    </dgm:pt>
    <dgm:pt modelId="{B55022A0-8CA5-42F5-A714-D3FA2E8BB5F0}" type="parTrans" cxnId="{73332422-7655-4D04-81DF-AE73BB16DB28}">
      <dgm:prSet/>
      <dgm:spPr/>
      <dgm:t>
        <a:bodyPr/>
        <a:lstStyle/>
        <a:p>
          <a:endParaRPr lang="ru-RU"/>
        </a:p>
      </dgm:t>
    </dgm:pt>
    <dgm:pt modelId="{A21F01D5-D2A2-47E8-8CD9-BDBF9D9934B0}" type="sibTrans" cxnId="{73332422-7655-4D04-81DF-AE73BB16DB28}">
      <dgm:prSet/>
      <dgm:spPr/>
      <dgm:t>
        <a:bodyPr/>
        <a:lstStyle/>
        <a:p>
          <a:endParaRPr lang="ru-RU"/>
        </a:p>
      </dgm:t>
    </dgm:pt>
    <dgm:pt modelId="{6CF06592-C0A7-4A7A-A841-8D3FD8F53D2C}">
      <dgm:prSet phldrT="[Текст]"/>
      <dgm:spPr/>
      <dgm:t>
        <a:bodyPr/>
        <a:lstStyle/>
        <a:p>
          <a:r>
            <a:rPr lang="ru-RU" dirty="0" smtClean="0"/>
            <a:t>37 муниципальных образований Самарской области</a:t>
          </a:r>
          <a:endParaRPr lang="ru-RU" dirty="0"/>
        </a:p>
      </dgm:t>
    </dgm:pt>
    <dgm:pt modelId="{D05C12F6-9849-4147-A4A6-D7F7F1C6757A}" type="parTrans" cxnId="{FE7174EE-6D92-423C-A193-8860CD958578}">
      <dgm:prSet/>
      <dgm:spPr/>
      <dgm:t>
        <a:bodyPr/>
        <a:lstStyle/>
        <a:p>
          <a:endParaRPr lang="ru-RU"/>
        </a:p>
      </dgm:t>
    </dgm:pt>
    <dgm:pt modelId="{5EE9EA7A-EE14-478B-8810-EDE8C176FC20}" type="sibTrans" cxnId="{FE7174EE-6D92-423C-A193-8860CD958578}">
      <dgm:prSet/>
      <dgm:spPr/>
      <dgm:t>
        <a:bodyPr/>
        <a:lstStyle/>
        <a:p>
          <a:endParaRPr lang="ru-RU"/>
        </a:p>
      </dgm:t>
    </dgm:pt>
    <dgm:pt modelId="{DC984654-4C48-4ED8-884A-2D3A7FD691E9}" type="pres">
      <dgm:prSet presAssocID="{A1A3F62C-6F13-4B87-837B-E28198C752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5D8075-37AF-4AAB-B8C2-E670BCC01451}" type="pres">
      <dgm:prSet presAssocID="{239147B5-9D99-44B0-9290-929B0260426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FAB4E-C94B-4438-A8E1-D14F2DD8F8DE}" type="pres">
      <dgm:prSet presAssocID="{239147B5-9D99-44B0-9290-929B0260426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0D8A20-E4AC-4060-A32F-10BA86DD2B2E}" type="presOf" srcId="{6CF06592-C0A7-4A7A-A841-8D3FD8F53D2C}" destId="{178FAB4E-C94B-4438-A8E1-D14F2DD8F8DE}" srcOrd="0" destOrd="0" presId="urn:microsoft.com/office/officeart/2005/8/layout/vList2"/>
    <dgm:cxn modelId="{91C95725-83D3-4F58-85EC-8585E6E4E2AD}" type="presOf" srcId="{A1A3F62C-6F13-4B87-837B-E28198C752E7}" destId="{DC984654-4C48-4ED8-884A-2D3A7FD691E9}" srcOrd="0" destOrd="0" presId="urn:microsoft.com/office/officeart/2005/8/layout/vList2"/>
    <dgm:cxn modelId="{73332422-7655-4D04-81DF-AE73BB16DB28}" srcId="{A1A3F62C-6F13-4B87-837B-E28198C752E7}" destId="{239147B5-9D99-44B0-9290-929B02604264}" srcOrd="0" destOrd="0" parTransId="{B55022A0-8CA5-42F5-A714-D3FA2E8BB5F0}" sibTransId="{A21F01D5-D2A2-47E8-8CD9-BDBF9D9934B0}"/>
    <dgm:cxn modelId="{279827C0-DD5B-4480-BC33-D0310535DD54}" type="presOf" srcId="{239147B5-9D99-44B0-9290-929B02604264}" destId="{EB5D8075-37AF-4AAB-B8C2-E670BCC01451}" srcOrd="0" destOrd="0" presId="urn:microsoft.com/office/officeart/2005/8/layout/vList2"/>
    <dgm:cxn modelId="{FE7174EE-6D92-423C-A193-8860CD958578}" srcId="{239147B5-9D99-44B0-9290-929B02604264}" destId="{6CF06592-C0A7-4A7A-A841-8D3FD8F53D2C}" srcOrd="0" destOrd="0" parTransId="{D05C12F6-9849-4147-A4A6-D7F7F1C6757A}" sibTransId="{5EE9EA7A-EE14-478B-8810-EDE8C176FC20}"/>
    <dgm:cxn modelId="{49EAA93F-F5FC-480B-BA4F-52F15AD99A08}" type="presParOf" srcId="{DC984654-4C48-4ED8-884A-2D3A7FD691E9}" destId="{EB5D8075-37AF-4AAB-B8C2-E670BCC01451}" srcOrd="0" destOrd="0" presId="urn:microsoft.com/office/officeart/2005/8/layout/vList2"/>
    <dgm:cxn modelId="{96AB0BEB-78B5-4871-8FF9-9083E4F97E94}" type="presParOf" srcId="{DC984654-4C48-4ED8-884A-2D3A7FD691E9}" destId="{178FAB4E-C94B-4438-A8E1-D14F2DD8F8D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73B4935-672A-4891-8FBA-CA524FF0B8AE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B6E37B-A451-49FC-93BE-87D348BF55B4}">
      <dgm:prSet phldrT="[Текст]"/>
      <dgm:spPr/>
      <dgm:t>
        <a:bodyPr/>
        <a:lstStyle/>
        <a:p>
          <a:r>
            <a:rPr lang="ru-RU" dirty="0" smtClean="0"/>
            <a:t>Финансирование в 2019 году</a:t>
          </a:r>
          <a:endParaRPr lang="ru-RU" dirty="0"/>
        </a:p>
      </dgm:t>
    </dgm:pt>
    <dgm:pt modelId="{583189A3-7B2E-42A4-8E3C-EB280071F25B}" type="parTrans" cxnId="{36AE9ECB-283B-4896-A905-7B035E459013}">
      <dgm:prSet/>
      <dgm:spPr/>
      <dgm:t>
        <a:bodyPr/>
        <a:lstStyle/>
        <a:p>
          <a:endParaRPr lang="ru-RU"/>
        </a:p>
      </dgm:t>
    </dgm:pt>
    <dgm:pt modelId="{2A673837-95B5-4BCC-9F20-4434FE8E3441}" type="sibTrans" cxnId="{36AE9ECB-283B-4896-A905-7B035E459013}">
      <dgm:prSet/>
      <dgm:spPr/>
      <dgm:t>
        <a:bodyPr/>
        <a:lstStyle/>
        <a:p>
          <a:endParaRPr lang="ru-RU"/>
        </a:p>
      </dgm:t>
    </dgm:pt>
    <dgm:pt modelId="{97CA8F05-2348-42AA-BEDA-05EAF9D46711}">
      <dgm:prSet phldrT="[Текст]"/>
      <dgm:spPr/>
      <dgm:t>
        <a:bodyPr/>
        <a:lstStyle/>
        <a:p>
          <a:r>
            <a:rPr lang="ru-RU" dirty="0" smtClean="0"/>
            <a:t>9, 521 тыс. руб. из федерального бюджета</a:t>
          </a:r>
          <a:endParaRPr lang="ru-RU" dirty="0"/>
        </a:p>
      </dgm:t>
    </dgm:pt>
    <dgm:pt modelId="{FC143D77-D660-4900-BBBE-F14EA2663D7B}" type="parTrans" cxnId="{41BD2B21-C0C7-4F5B-9FF9-BB1F0EB48278}">
      <dgm:prSet/>
      <dgm:spPr/>
      <dgm:t>
        <a:bodyPr/>
        <a:lstStyle/>
        <a:p>
          <a:endParaRPr lang="ru-RU"/>
        </a:p>
      </dgm:t>
    </dgm:pt>
    <dgm:pt modelId="{6786FC50-1EFC-4319-8BE0-0C9C8EE43E5E}" type="sibTrans" cxnId="{41BD2B21-C0C7-4F5B-9FF9-BB1F0EB48278}">
      <dgm:prSet/>
      <dgm:spPr/>
      <dgm:t>
        <a:bodyPr/>
        <a:lstStyle/>
        <a:p>
          <a:endParaRPr lang="ru-RU"/>
        </a:p>
      </dgm:t>
    </dgm:pt>
    <dgm:pt modelId="{50F9231B-527E-4199-8D4A-F3864F660F1B}">
      <dgm:prSet phldrT="[Текст]"/>
      <dgm:spPr/>
      <dgm:t>
        <a:bodyPr/>
        <a:lstStyle/>
        <a:p>
          <a:r>
            <a:rPr lang="ru-RU" dirty="0" smtClean="0"/>
            <a:t>1 550 тыс. руб. из регионального бюджета</a:t>
          </a:r>
          <a:endParaRPr lang="ru-RU" dirty="0"/>
        </a:p>
      </dgm:t>
    </dgm:pt>
    <dgm:pt modelId="{B2AC5A04-29D8-4292-B636-4B0D879E6415}" type="parTrans" cxnId="{FDB64FA8-76AA-425A-A8C6-FE9ACC71B164}">
      <dgm:prSet/>
      <dgm:spPr/>
      <dgm:t>
        <a:bodyPr/>
        <a:lstStyle/>
        <a:p>
          <a:endParaRPr lang="ru-RU"/>
        </a:p>
      </dgm:t>
    </dgm:pt>
    <dgm:pt modelId="{5F57CF18-578B-44FA-A30E-619B2E46EF82}" type="sibTrans" cxnId="{FDB64FA8-76AA-425A-A8C6-FE9ACC71B164}">
      <dgm:prSet/>
      <dgm:spPr/>
      <dgm:t>
        <a:bodyPr/>
        <a:lstStyle/>
        <a:p>
          <a:endParaRPr lang="ru-RU"/>
        </a:p>
      </dgm:t>
    </dgm:pt>
    <dgm:pt modelId="{263FDC81-4D1A-4192-BDC1-59369713AB15}" type="pres">
      <dgm:prSet presAssocID="{573B4935-672A-4891-8FBA-CA524FF0B8A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87DD6AC-1140-4B28-B821-EC5DEB9BD046}" type="pres">
      <dgm:prSet presAssocID="{3FB6E37B-A451-49FC-93BE-87D348BF55B4}" presName="root" presStyleCnt="0">
        <dgm:presLayoutVars>
          <dgm:chMax/>
          <dgm:chPref/>
        </dgm:presLayoutVars>
      </dgm:prSet>
      <dgm:spPr/>
    </dgm:pt>
    <dgm:pt modelId="{59E165F0-A6D5-4715-90FA-9770ECCB5915}" type="pres">
      <dgm:prSet presAssocID="{3FB6E37B-A451-49FC-93BE-87D348BF55B4}" presName="rootComposite" presStyleCnt="0">
        <dgm:presLayoutVars/>
      </dgm:prSet>
      <dgm:spPr/>
    </dgm:pt>
    <dgm:pt modelId="{0482F800-FA63-4DE2-93E2-266FE6BC5736}" type="pres">
      <dgm:prSet presAssocID="{3FB6E37B-A451-49FC-93BE-87D348BF55B4}" presName="ParentAccent" presStyleLbl="alignNode1" presStyleIdx="0" presStyleCnt="1"/>
      <dgm:spPr/>
    </dgm:pt>
    <dgm:pt modelId="{360B97A3-A4C6-42CC-AC20-83B6AA1D5C7E}" type="pres">
      <dgm:prSet presAssocID="{3FB6E37B-A451-49FC-93BE-87D348BF55B4}" presName="ParentSmallAccent" presStyleLbl="fgAcc1" presStyleIdx="0" presStyleCnt="1"/>
      <dgm:spPr/>
    </dgm:pt>
    <dgm:pt modelId="{B9FFAC08-8C67-4662-A6F4-4E7FA87632E2}" type="pres">
      <dgm:prSet presAssocID="{3FB6E37B-A451-49FC-93BE-87D348BF55B4}" presName="Parent" presStyleLbl="revTx" presStyleIdx="0" presStyleCnt="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23C91-D74B-4919-8CD4-4090A2799388}" type="pres">
      <dgm:prSet presAssocID="{3FB6E37B-A451-49FC-93BE-87D348BF55B4}" presName="childShape" presStyleCnt="0">
        <dgm:presLayoutVars>
          <dgm:chMax val="0"/>
          <dgm:chPref val="0"/>
        </dgm:presLayoutVars>
      </dgm:prSet>
      <dgm:spPr/>
    </dgm:pt>
    <dgm:pt modelId="{FC8B194C-A521-4F28-A90F-0113B4C1D609}" type="pres">
      <dgm:prSet presAssocID="{97CA8F05-2348-42AA-BEDA-05EAF9D46711}" presName="childComposite" presStyleCnt="0">
        <dgm:presLayoutVars>
          <dgm:chMax val="0"/>
          <dgm:chPref val="0"/>
        </dgm:presLayoutVars>
      </dgm:prSet>
      <dgm:spPr/>
    </dgm:pt>
    <dgm:pt modelId="{D08A3759-59BE-4868-9AD9-A2AD8878E76B}" type="pres">
      <dgm:prSet presAssocID="{97CA8F05-2348-42AA-BEDA-05EAF9D46711}" presName="ChildAccent" presStyleLbl="solidFgAcc1" presStyleIdx="0" presStyleCnt="2"/>
      <dgm:spPr/>
    </dgm:pt>
    <dgm:pt modelId="{3ED39F80-C805-4F40-AA39-D45CB52A96E7}" type="pres">
      <dgm:prSet presAssocID="{97CA8F05-2348-42AA-BEDA-05EAF9D46711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497D3-E19F-4692-B7B5-01CF6BC47E40}" type="pres">
      <dgm:prSet presAssocID="{50F9231B-527E-4199-8D4A-F3864F660F1B}" presName="childComposite" presStyleCnt="0">
        <dgm:presLayoutVars>
          <dgm:chMax val="0"/>
          <dgm:chPref val="0"/>
        </dgm:presLayoutVars>
      </dgm:prSet>
      <dgm:spPr/>
    </dgm:pt>
    <dgm:pt modelId="{44E4EB9C-2030-4746-B351-9E9067B13781}" type="pres">
      <dgm:prSet presAssocID="{50F9231B-527E-4199-8D4A-F3864F660F1B}" presName="ChildAccent" presStyleLbl="solidFgAcc1" presStyleIdx="1" presStyleCnt="2"/>
      <dgm:spPr/>
    </dgm:pt>
    <dgm:pt modelId="{AA4EE42F-C87D-4821-A25E-92DEFB051D71}" type="pres">
      <dgm:prSet presAssocID="{50F9231B-527E-4199-8D4A-F3864F660F1B}" presName="Child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DE2D3D-574E-4295-BBEF-23A39CABB7D5}" type="presOf" srcId="{50F9231B-527E-4199-8D4A-F3864F660F1B}" destId="{AA4EE42F-C87D-4821-A25E-92DEFB051D71}" srcOrd="0" destOrd="0" presId="urn:microsoft.com/office/officeart/2008/layout/SquareAccentList"/>
    <dgm:cxn modelId="{FDB64FA8-76AA-425A-A8C6-FE9ACC71B164}" srcId="{3FB6E37B-A451-49FC-93BE-87D348BF55B4}" destId="{50F9231B-527E-4199-8D4A-F3864F660F1B}" srcOrd="1" destOrd="0" parTransId="{B2AC5A04-29D8-4292-B636-4B0D879E6415}" sibTransId="{5F57CF18-578B-44FA-A30E-619B2E46EF82}"/>
    <dgm:cxn modelId="{41BD2B21-C0C7-4F5B-9FF9-BB1F0EB48278}" srcId="{3FB6E37B-A451-49FC-93BE-87D348BF55B4}" destId="{97CA8F05-2348-42AA-BEDA-05EAF9D46711}" srcOrd="0" destOrd="0" parTransId="{FC143D77-D660-4900-BBBE-F14EA2663D7B}" sibTransId="{6786FC50-1EFC-4319-8BE0-0C9C8EE43E5E}"/>
    <dgm:cxn modelId="{8AF8C5E0-B5C2-447F-8335-E2FC830FBA10}" type="presOf" srcId="{3FB6E37B-A451-49FC-93BE-87D348BF55B4}" destId="{B9FFAC08-8C67-4662-A6F4-4E7FA87632E2}" srcOrd="0" destOrd="0" presId="urn:microsoft.com/office/officeart/2008/layout/SquareAccentList"/>
    <dgm:cxn modelId="{36AE9ECB-283B-4896-A905-7B035E459013}" srcId="{573B4935-672A-4891-8FBA-CA524FF0B8AE}" destId="{3FB6E37B-A451-49FC-93BE-87D348BF55B4}" srcOrd="0" destOrd="0" parTransId="{583189A3-7B2E-42A4-8E3C-EB280071F25B}" sibTransId="{2A673837-95B5-4BCC-9F20-4434FE8E3441}"/>
    <dgm:cxn modelId="{B3C3BB13-25C9-4253-AC1B-9F8340371BCA}" type="presOf" srcId="{97CA8F05-2348-42AA-BEDA-05EAF9D46711}" destId="{3ED39F80-C805-4F40-AA39-D45CB52A96E7}" srcOrd="0" destOrd="0" presId="urn:microsoft.com/office/officeart/2008/layout/SquareAccentList"/>
    <dgm:cxn modelId="{F2D9DE04-4698-41C9-AE3C-AD634A6D82C5}" type="presOf" srcId="{573B4935-672A-4891-8FBA-CA524FF0B8AE}" destId="{263FDC81-4D1A-4192-BDC1-59369713AB15}" srcOrd="0" destOrd="0" presId="urn:microsoft.com/office/officeart/2008/layout/SquareAccentList"/>
    <dgm:cxn modelId="{1A107EAE-AB1D-4829-AA8F-8BEEA39023CC}" type="presParOf" srcId="{263FDC81-4D1A-4192-BDC1-59369713AB15}" destId="{687DD6AC-1140-4B28-B821-EC5DEB9BD046}" srcOrd="0" destOrd="0" presId="urn:microsoft.com/office/officeart/2008/layout/SquareAccentList"/>
    <dgm:cxn modelId="{ACF0796F-652D-431E-B2A9-A3E9A4A7D4BB}" type="presParOf" srcId="{687DD6AC-1140-4B28-B821-EC5DEB9BD046}" destId="{59E165F0-A6D5-4715-90FA-9770ECCB5915}" srcOrd="0" destOrd="0" presId="urn:microsoft.com/office/officeart/2008/layout/SquareAccentList"/>
    <dgm:cxn modelId="{8AE71DCD-F444-40B1-8825-0F4606D18C75}" type="presParOf" srcId="{59E165F0-A6D5-4715-90FA-9770ECCB5915}" destId="{0482F800-FA63-4DE2-93E2-266FE6BC5736}" srcOrd="0" destOrd="0" presId="urn:microsoft.com/office/officeart/2008/layout/SquareAccentList"/>
    <dgm:cxn modelId="{7A78BD72-0DCA-48D6-B2AB-25A6CC6FBF3F}" type="presParOf" srcId="{59E165F0-A6D5-4715-90FA-9770ECCB5915}" destId="{360B97A3-A4C6-42CC-AC20-83B6AA1D5C7E}" srcOrd="1" destOrd="0" presId="urn:microsoft.com/office/officeart/2008/layout/SquareAccentList"/>
    <dgm:cxn modelId="{0A1ABC19-9DDA-4E9F-B3E5-6A470589E3F5}" type="presParOf" srcId="{59E165F0-A6D5-4715-90FA-9770ECCB5915}" destId="{B9FFAC08-8C67-4662-A6F4-4E7FA87632E2}" srcOrd="2" destOrd="0" presId="urn:microsoft.com/office/officeart/2008/layout/SquareAccentList"/>
    <dgm:cxn modelId="{B5D9082F-C915-4884-A3BF-399E0F770EC8}" type="presParOf" srcId="{687DD6AC-1140-4B28-B821-EC5DEB9BD046}" destId="{C3023C91-D74B-4919-8CD4-4090A2799388}" srcOrd="1" destOrd="0" presId="urn:microsoft.com/office/officeart/2008/layout/SquareAccentList"/>
    <dgm:cxn modelId="{2F23533D-8EF2-4164-8440-EBFA2AE6A088}" type="presParOf" srcId="{C3023C91-D74B-4919-8CD4-4090A2799388}" destId="{FC8B194C-A521-4F28-A90F-0113B4C1D609}" srcOrd="0" destOrd="0" presId="urn:microsoft.com/office/officeart/2008/layout/SquareAccentList"/>
    <dgm:cxn modelId="{61932811-D463-43E0-86C9-16CFBCBD5FED}" type="presParOf" srcId="{FC8B194C-A521-4F28-A90F-0113B4C1D609}" destId="{D08A3759-59BE-4868-9AD9-A2AD8878E76B}" srcOrd="0" destOrd="0" presId="urn:microsoft.com/office/officeart/2008/layout/SquareAccentList"/>
    <dgm:cxn modelId="{D01211E9-1A8F-4254-B523-196AEF0CB06E}" type="presParOf" srcId="{FC8B194C-A521-4F28-A90F-0113B4C1D609}" destId="{3ED39F80-C805-4F40-AA39-D45CB52A96E7}" srcOrd="1" destOrd="0" presId="urn:microsoft.com/office/officeart/2008/layout/SquareAccentList"/>
    <dgm:cxn modelId="{9A50CFED-9676-4852-8CC6-3D269D73BCC3}" type="presParOf" srcId="{C3023C91-D74B-4919-8CD4-4090A2799388}" destId="{554497D3-E19F-4692-B7B5-01CF6BC47E40}" srcOrd="1" destOrd="0" presId="urn:microsoft.com/office/officeart/2008/layout/SquareAccentList"/>
    <dgm:cxn modelId="{7CF1A94F-DB04-46AB-970C-4DCE2D96A411}" type="presParOf" srcId="{554497D3-E19F-4692-B7B5-01CF6BC47E40}" destId="{44E4EB9C-2030-4746-B351-9E9067B13781}" srcOrd="0" destOrd="0" presId="urn:microsoft.com/office/officeart/2008/layout/SquareAccentList"/>
    <dgm:cxn modelId="{4730BA99-F6E0-446E-A79E-514FF74ED9DB}" type="presParOf" srcId="{554497D3-E19F-4692-B7B5-01CF6BC47E40}" destId="{AA4EE42F-C87D-4821-A25E-92DEFB051D7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1BBCE-AD67-45CF-8F44-45AF1536570B}">
      <dsp:nvSpPr>
        <dsp:cNvPr id="0" name=""/>
        <dsp:cNvSpPr/>
      </dsp:nvSpPr>
      <dsp:spPr>
        <a:xfrm>
          <a:off x="992" y="216667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Создание условий для развития наставничества, поддержки общественных инициатив и проектов, в том числе в сфере добровольчества (</a:t>
          </a:r>
          <a:r>
            <a:rPr lang="ru-RU" sz="1500" kern="1200" dirty="0" err="1" smtClean="0"/>
            <a:t>волонтерства</a:t>
          </a:r>
          <a:r>
            <a:rPr lang="ru-RU" sz="1500" kern="1200" dirty="0" smtClean="0"/>
            <a:t>)</a:t>
          </a:r>
          <a:endParaRPr lang="ru-RU" sz="1500" kern="1200" dirty="0"/>
        </a:p>
      </dsp:txBody>
      <dsp:txXfrm>
        <a:off x="992" y="216667"/>
        <a:ext cx="3869531" cy="2321718"/>
      </dsp:txXfrm>
    </dsp:sp>
    <dsp:sp modelId="{3D5C812A-11D5-4AB4-9C4F-05584A73E453}">
      <dsp:nvSpPr>
        <dsp:cNvPr id="0" name=""/>
        <dsp:cNvSpPr/>
      </dsp:nvSpPr>
      <dsp:spPr>
        <a:xfrm>
          <a:off x="4257476" y="216667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Формирование 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</a:t>
          </a:r>
          <a:endParaRPr lang="ru-RU" sz="1500" kern="1200" dirty="0"/>
        </a:p>
      </dsp:txBody>
      <dsp:txXfrm>
        <a:off x="4257476" y="216667"/>
        <a:ext cx="3869531" cy="23217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C2482-C025-4A85-AED7-A3C6FE7F5769}">
      <dsp:nvSpPr>
        <dsp:cNvPr id="0" name=""/>
        <dsp:cNvSpPr/>
      </dsp:nvSpPr>
      <dsp:spPr>
        <a:xfrm>
          <a:off x="0" y="4577"/>
          <a:ext cx="9985974" cy="4091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Обеспечить поддержку деятельности волонтерских штабов в муниципальных образованиях Самарской области (</a:t>
          </a:r>
          <a:r>
            <a:rPr lang="ru-RU" sz="1050" i="1" kern="1200" dirty="0" smtClean="0"/>
            <a:t>не менее 10 штабов</a:t>
          </a:r>
          <a:r>
            <a:rPr lang="ru-RU" sz="1050" kern="1200" dirty="0" smtClean="0"/>
            <a:t>)</a:t>
          </a:r>
          <a:endParaRPr lang="ru-RU" sz="1050" kern="1200" dirty="0"/>
        </a:p>
      </dsp:txBody>
      <dsp:txXfrm>
        <a:off x="19973" y="24550"/>
        <a:ext cx="9946028" cy="369211"/>
      </dsp:txXfrm>
    </dsp:sp>
    <dsp:sp modelId="{6A8B8477-8BB8-41FA-A36D-A22AEF319F28}">
      <dsp:nvSpPr>
        <dsp:cNvPr id="0" name=""/>
        <dsp:cNvSpPr/>
      </dsp:nvSpPr>
      <dsp:spPr>
        <a:xfrm>
          <a:off x="0" y="425437"/>
          <a:ext cx="9985974" cy="4091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Обеспечить поддержку НКО и провести конкурс социальных проектов некоммерческих организаций</a:t>
          </a:r>
          <a:endParaRPr lang="ru-RU" sz="1050" kern="1200" dirty="0"/>
        </a:p>
      </dsp:txBody>
      <dsp:txXfrm>
        <a:off x="19973" y="445410"/>
        <a:ext cx="9946028" cy="369211"/>
      </dsp:txXfrm>
    </dsp:sp>
    <dsp:sp modelId="{FCB4C9FF-CFBB-4755-9C6D-C30B23D5E0C5}">
      <dsp:nvSpPr>
        <dsp:cNvPr id="0" name=""/>
        <dsp:cNvSpPr/>
      </dsp:nvSpPr>
      <dsp:spPr>
        <a:xfrm>
          <a:off x="0" y="846297"/>
          <a:ext cx="9985974" cy="4091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Создать эффективную систему развития добровольчества в школах </a:t>
          </a:r>
          <a:endParaRPr lang="ru-RU" sz="1050" kern="1200" dirty="0"/>
        </a:p>
      </dsp:txBody>
      <dsp:txXfrm>
        <a:off x="19973" y="866270"/>
        <a:ext cx="9946028" cy="369211"/>
      </dsp:txXfrm>
    </dsp:sp>
    <dsp:sp modelId="{5B6C0C51-8100-4EDB-BEAE-BDE582796051}">
      <dsp:nvSpPr>
        <dsp:cNvPr id="0" name=""/>
        <dsp:cNvSpPr/>
      </dsp:nvSpPr>
      <dsp:spPr>
        <a:xfrm>
          <a:off x="0" y="1267157"/>
          <a:ext cx="9985974" cy="4091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Провести мероприятия, направленные на популяризацию добровольчества</a:t>
          </a:r>
          <a:endParaRPr lang="ru-RU" sz="1050" kern="1200" dirty="0"/>
        </a:p>
      </dsp:txBody>
      <dsp:txXfrm>
        <a:off x="19973" y="1287130"/>
        <a:ext cx="9946028" cy="369211"/>
      </dsp:txXfrm>
    </dsp:sp>
    <dsp:sp modelId="{13C4E0E4-B067-489A-949C-092A2E418D17}">
      <dsp:nvSpPr>
        <dsp:cNvPr id="0" name=""/>
        <dsp:cNvSpPr/>
      </dsp:nvSpPr>
      <dsp:spPr>
        <a:xfrm>
          <a:off x="0" y="1688017"/>
          <a:ext cx="9985974" cy="4091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разработать обучающие программы и организовать обучение</a:t>
          </a:r>
          <a:endParaRPr lang="ru-RU" sz="1050" kern="1200" dirty="0"/>
        </a:p>
      </dsp:txBody>
      <dsp:txXfrm>
        <a:off x="19973" y="1707990"/>
        <a:ext cx="9946028" cy="369211"/>
      </dsp:txXfrm>
    </dsp:sp>
    <dsp:sp modelId="{95904791-6896-4C49-86D9-04F0209EA6F0}">
      <dsp:nvSpPr>
        <dsp:cNvPr id="0" name=""/>
        <dsp:cNvSpPr/>
      </dsp:nvSpPr>
      <dsp:spPr>
        <a:xfrm>
          <a:off x="0" y="2097175"/>
          <a:ext cx="9985974" cy="622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055" tIns="11430" rIns="64008" bIns="1143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900" kern="1200" dirty="0" smtClean="0"/>
            <a:t>сотрудников органов исполнительной власти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900" kern="1200" dirty="0" smtClean="0"/>
            <a:t>представителей муниципальных образований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900" kern="1200" dirty="0" smtClean="0"/>
            <a:t>образовательных организаций, работающих в сфере добровольчества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900" kern="1200" dirty="0" smtClean="0"/>
            <a:t>активистов некоммерческих организаций, </a:t>
          </a:r>
          <a:r>
            <a:rPr lang="ru-RU" sz="900" kern="1200" dirty="0" err="1" smtClean="0"/>
            <a:t>тим</a:t>
          </a:r>
          <a:r>
            <a:rPr lang="ru-RU" sz="900" kern="1200" dirty="0" smtClean="0"/>
            <a:t>-лидеров волонтерских команд, волонтеров </a:t>
          </a:r>
        </a:p>
      </dsp:txBody>
      <dsp:txXfrm>
        <a:off x="0" y="2097175"/>
        <a:ext cx="9985974" cy="622433"/>
      </dsp:txXfrm>
    </dsp:sp>
    <dsp:sp modelId="{2A192799-FBED-475F-8571-D662F334C82F}">
      <dsp:nvSpPr>
        <dsp:cNvPr id="0" name=""/>
        <dsp:cNvSpPr/>
      </dsp:nvSpPr>
      <dsp:spPr>
        <a:xfrm>
          <a:off x="0" y="2719608"/>
          <a:ext cx="9985974" cy="4091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осуществлять методическую, консультационную поддержку добровольческой деятельности</a:t>
          </a:r>
        </a:p>
      </dsp:txBody>
      <dsp:txXfrm>
        <a:off x="19973" y="2739581"/>
        <a:ext cx="9946028" cy="369211"/>
      </dsp:txXfrm>
    </dsp:sp>
    <dsp:sp modelId="{E3F4FD13-EE2E-4013-8A10-5A71B0D2228B}">
      <dsp:nvSpPr>
        <dsp:cNvPr id="0" name=""/>
        <dsp:cNvSpPr/>
      </dsp:nvSpPr>
      <dsp:spPr>
        <a:xfrm>
          <a:off x="0" y="3140468"/>
          <a:ext cx="9985974" cy="4091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создать и внедрить систему социальной поддержки организаторов и участников добровольческой деятельности</a:t>
          </a:r>
        </a:p>
      </dsp:txBody>
      <dsp:txXfrm>
        <a:off x="19973" y="3160441"/>
        <a:ext cx="9946028" cy="369211"/>
      </dsp:txXfrm>
    </dsp:sp>
    <dsp:sp modelId="{F002B715-5CC1-4567-B0C6-CF6CE2619E92}">
      <dsp:nvSpPr>
        <dsp:cNvPr id="0" name=""/>
        <dsp:cNvSpPr/>
      </dsp:nvSpPr>
      <dsp:spPr>
        <a:xfrm>
          <a:off x="0" y="3561328"/>
          <a:ext cx="9985974" cy="4091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обеспечить использование ЕИС «</a:t>
          </a:r>
          <a:r>
            <a:rPr lang="ru-RU" sz="1050" kern="1200" dirty="0" err="1" smtClean="0"/>
            <a:t>добровольцыроссии.рф</a:t>
          </a:r>
          <a:r>
            <a:rPr lang="ru-RU" sz="1050" kern="1200" dirty="0" smtClean="0"/>
            <a:t>»</a:t>
          </a:r>
        </a:p>
      </dsp:txBody>
      <dsp:txXfrm>
        <a:off x="19973" y="3581301"/>
        <a:ext cx="9946028" cy="369211"/>
      </dsp:txXfrm>
    </dsp:sp>
    <dsp:sp modelId="{1AD01832-E6BA-4222-A1E9-92C947C801E5}">
      <dsp:nvSpPr>
        <dsp:cNvPr id="0" name=""/>
        <dsp:cNvSpPr/>
      </dsp:nvSpPr>
      <dsp:spPr>
        <a:xfrm>
          <a:off x="0" y="3982189"/>
          <a:ext cx="9985974" cy="4091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обеспечить подготовку и участие делегаций и представителей Самарской области в межрегиональных, всероссийских и международных мероприятиях </a:t>
          </a:r>
        </a:p>
      </dsp:txBody>
      <dsp:txXfrm>
        <a:off x="19973" y="4002162"/>
        <a:ext cx="9946028" cy="369211"/>
      </dsp:txXfrm>
    </dsp:sp>
    <dsp:sp modelId="{CADC4B7C-91AF-4A0A-ABC4-60C490851382}">
      <dsp:nvSpPr>
        <dsp:cNvPr id="0" name=""/>
        <dsp:cNvSpPr/>
      </dsp:nvSpPr>
      <dsp:spPr>
        <a:xfrm>
          <a:off x="0" y="4403049"/>
          <a:ext cx="9985974" cy="4091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обеспечить качественную, широкомасштабную информационную поддержка добровольческого движения в Самарской области </a:t>
          </a:r>
        </a:p>
      </dsp:txBody>
      <dsp:txXfrm>
        <a:off x="19973" y="4423022"/>
        <a:ext cx="9946028" cy="36921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40CCA-3B88-41F7-94CF-DD0500DB9F09}">
      <dsp:nvSpPr>
        <dsp:cNvPr id="0" name=""/>
        <dsp:cNvSpPr/>
      </dsp:nvSpPr>
      <dsp:spPr>
        <a:xfrm>
          <a:off x="-3618902" y="-559903"/>
          <a:ext cx="4343665" cy="4343665"/>
        </a:xfrm>
        <a:prstGeom prst="blockArc">
          <a:avLst>
            <a:gd name="adj1" fmla="val 18900000"/>
            <a:gd name="adj2" fmla="val 2700000"/>
            <a:gd name="adj3" fmla="val 497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CBFF3-0532-4ED4-940C-8F484D04F361}">
      <dsp:nvSpPr>
        <dsp:cNvPr id="0" name=""/>
        <dsp:cNvSpPr/>
      </dsp:nvSpPr>
      <dsp:spPr>
        <a:xfrm>
          <a:off x="592625" y="460560"/>
          <a:ext cx="7518368" cy="920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103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404 595 </a:t>
          </a:r>
          <a:r>
            <a:rPr lang="ru-RU" sz="2200" kern="1200" dirty="0" smtClean="0"/>
            <a:t>человек вовлечены в волонтёрскую деятельность</a:t>
          </a:r>
          <a:endParaRPr lang="ru-RU" sz="2200" kern="1200" dirty="0"/>
        </a:p>
      </dsp:txBody>
      <dsp:txXfrm>
        <a:off x="592625" y="460560"/>
        <a:ext cx="7518368" cy="920991"/>
      </dsp:txXfrm>
    </dsp:sp>
    <dsp:sp modelId="{0C8CB596-60C6-4D23-8DB7-C2349255DADF}">
      <dsp:nvSpPr>
        <dsp:cNvPr id="0" name=""/>
        <dsp:cNvSpPr/>
      </dsp:nvSpPr>
      <dsp:spPr>
        <a:xfrm>
          <a:off x="17005" y="345436"/>
          <a:ext cx="1151239" cy="11512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9735F4-2E9E-4C20-AB32-71B891E7205C}">
      <dsp:nvSpPr>
        <dsp:cNvPr id="0" name=""/>
        <dsp:cNvSpPr/>
      </dsp:nvSpPr>
      <dsp:spPr>
        <a:xfrm>
          <a:off x="592625" y="1842305"/>
          <a:ext cx="7518368" cy="920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103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130 000 </a:t>
          </a:r>
          <a:r>
            <a:rPr lang="ru-RU" sz="2200" kern="1200" dirty="0" smtClean="0"/>
            <a:t>обучающихся являются членами студенческих объединений</a:t>
          </a:r>
          <a:endParaRPr lang="ru-RU" sz="2200" kern="1200" dirty="0"/>
        </a:p>
      </dsp:txBody>
      <dsp:txXfrm>
        <a:off x="592625" y="1842305"/>
        <a:ext cx="7518368" cy="920991"/>
      </dsp:txXfrm>
    </dsp:sp>
    <dsp:sp modelId="{0A492E50-1A9D-4ABC-BE6D-6A4DD78E70A1}">
      <dsp:nvSpPr>
        <dsp:cNvPr id="0" name=""/>
        <dsp:cNvSpPr/>
      </dsp:nvSpPr>
      <dsp:spPr>
        <a:xfrm>
          <a:off x="17005" y="1727181"/>
          <a:ext cx="1151239" cy="11512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F2AA8-971A-420B-B4F2-6857DD068C41}">
      <dsp:nvSpPr>
        <dsp:cNvPr id="0" name=""/>
        <dsp:cNvSpPr/>
      </dsp:nvSpPr>
      <dsp:spPr>
        <a:xfrm>
          <a:off x="0" y="456800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20% граждан Самарской области – участники волонтерского движения</a:t>
          </a:r>
          <a:endParaRPr lang="ru-RU" sz="1500" kern="1200" dirty="0"/>
        </a:p>
      </dsp:txBody>
      <dsp:txXfrm>
        <a:off x="0" y="456800"/>
        <a:ext cx="2539999" cy="1524000"/>
      </dsp:txXfrm>
    </dsp:sp>
    <dsp:sp modelId="{9F73CE98-23BA-48C0-B6E7-34FEABAA0FE3}">
      <dsp:nvSpPr>
        <dsp:cNvPr id="0" name=""/>
        <dsp:cNvSpPr/>
      </dsp:nvSpPr>
      <dsp:spPr>
        <a:xfrm>
          <a:off x="2794000" y="456800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45% молодежи будут вовлечены в творческую деятельность</a:t>
          </a:r>
          <a:endParaRPr lang="ru-RU" sz="1500" kern="1200" dirty="0"/>
        </a:p>
      </dsp:txBody>
      <dsp:txXfrm>
        <a:off x="2794000" y="456800"/>
        <a:ext cx="2539999" cy="1524000"/>
      </dsp:txXfrm>
    </dsp:sp>
    <dsp:sp modelId="{BAD6850F-F10C-4E3E-8E2A-8C0688AD7785}">
      <dsp:nvSpPr>
        <dsp:cNvPr id="0" name=""/>
        <dsp:cNvSpPr/>
      </dsp:nvSpPr>
      <dsp:spPr>
        <a:xfrm>
          <a:off x="5587999" y="456800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70% студентов – члены клубных студенческих объединений</a:t>
          </a:r>
          <a:endParaRPr lang="ru-RU" sz="1500" kern="1200" dirty="0"/>
        </a:p>
      </dsp:txBody>
      <dsp:txXfrm>
        <a:off x="5587999" y="456800"/>
        <a:ext cx="2539999" cy="1524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4917B-4BC3-4D3A-94D0-6C5AE6D27DCB}">
      <dsp:nvSpPr>
        <dsp:cNvPr id="0" name=""/>
        <dsp:cNvSpPr/>
      </dsp:nvSpPr>
      <dsp:spPr>
        <a:xfrm>
          <a:off x="2436948" y="980493"/>
          <a:ext cx="205840" cy="901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778"/>
              </a:lnTo>
              <a:lnTo>
                <a:pt x="205840" y="9017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A1F72-DB44-45F7-85B0-DCB2776266AD}">
      <dsp:nvSpPr>
        <dsp:cNvPr id="0" name=""/>
        <dsp:cNvSpPr/>
      </dsp:nvSpPr>
      <dsp:spPr>
        <a:xfrm>
          <a:off x="2231107" y="980493"/>
          <a:ext cx="205840" cy="901778"/>
        </a:xfrm>
        <a:custGeom>
          <a:avLst/>
          <a:gdLst/>
          <a:ahLst/>
          <a:cxnLst/>
          <a:rect l="0" t="0" r="0" b="0"/>
          <a:pathLst>
            <a:path>
              <a:moveTo>
                <a:pt x="205840" y="0"/>
              </a:moveTo>
              <a:lnTo>
                <a:pt x="205840" y="901778"/>
              </a:lnTo>
              <a:lnTo>
                <a:pt x="0" y="9017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7E673-E00D-4D8A-9901-081440BB90A6}">
      <dsp:nvSpPr>
        <dsp:cNvPr id="0" name=""/>
        <dsp:cNvSpPr/>
      </dsp:nvSpPr>
      <dsp:spPr>
        <a:xfrm>
          <a:off x="1456754" y="300"/>
          <a:ext cx="1960387" cy="980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2635 волонтёров (60 волонтёров из 25 стран мира)</a:t>
          </a:r>
          <a:endParaRPr lang="ru-RU" sz="1600" kern="1200" dirty="0"/>
        </a:p>
      </dsp:txBody>
      <dsp:txXfrm>
        <a:off x="1456754" y="300"/>
        <a:ext cx="1960387" cy="980193"/>
      </dsp:txXfrm>
    </dsp:sp>
    <dsp:sp modelId="{EFD8C677-3B8F-410F-A12B-328AF07F488F}">
      <dsp:nvSpPr>
        <dsp:cNvPr id="0" name=""/>
        <dsp:cNvSpPr/>
      </dsp:nvSpPr>
      <dsp:spPr>
        <a:xfrm>
          <a:off x="270720" y="1392175"/>
          <a:ext cx="1960387" cy="980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1300 волонтёров Оргкомитета</a:t>
          </a:r>
          <a:endParaRPr lang="ru-RU" sz="1600" kern="1200" dirty="0"/>
        </a:p>
      </dsp:txBody>
      <dsp:txXfrm>
        <a:off x="270720" y="1392175"/>
        <a:ext cx="1960387" cy="980193"/>
      </dsp:txXfrm>
    </dsp:sp>
    <dsp:sp modelId="{92B0282C-1131-4539-BA45-597EBDF986F7}">
      <dsp:nvSpPr>
        <dsp:cNvPr id="0" name=""/>
        <dsp:cNvSpPr/>
      </dsp:nvSpPr>
      <dsp:spPr>
        <a:xfrm>
          <a:off x="2642789" y="1392175"/>
          <a:ext cx="1960387" cy="980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1335 волонтёров </a:t>
          </a:r>
          <a:r>
            <a:rPr lang="ru-RU" sz="16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Городских волонтёров</a:t>
          </a:r>
          <a:endParaRPr lang="ru-RU" sz="1600" kern="1200" dirty="0">
            <a:latin typeface="+mn-lt"/>
          </a:endParaRPr>
        </a:p>
      </dsp:txBody>
      <dsp:txXfrm>
        <a:off x="2642789" y="1392175"/>
        <a:ext cx="1960387" cy="9801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0E0F2-347F-481E-9C9B-6F867E8B4D2C}">
      <dsp:nvSpPr>
        <dsp:cNvPr id="0" name=""/>
        <dsp:cNvSpPr/>
      </dsp:nvSpPr>
      <dsp:spPr>
        <a:xfrm rot="16200000">
          <a:off x="547" y="169"/>
          <a:ext cx="1679546" cy="167954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Калининград</a:t>
          </a:r>
          <a:endParaRPr lang="ru-RU" sz="1400" kern="1200" dirty="0"/>
        </a:p>
      </dsp:txBody>
      <dsp:txXfrm rot="5400000">
        <a:off x="547" y="420055"/>
        <a:ext cx="1385625" cy="839773"/>
      </dsp:txXfrm>
    </dsp:sp>
    <dsp:sp modelId="{4BB9F94C-77D2-4B12-AD9D-667D70BD599B}">
      <dsp:nvSpPr>
        <dsp:cNvPr id="0" name=""/>
        <dsp:cNvSpPr/>
      </dsp:nvSpPr>
      <dsp:spPr>
        <a:xfrm rot="5400000">
          <a:off x="2108134" y="169"/>
          <a:ext cx="1679546" cy="167954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Владивосток</a:t>
          </a:r>
          <a:endParaRPr lang="ru-RU" sz="1400" kern="1200" dirty="0"/>
        </a:p>
      </dsp:txBody>
      <dsp:txXfrm rot="-5400000">
        <a:off x="2402055" y="420056"/>
        <a:ext cx="1385625" cy="8397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B6A46-DFDC-4738-B857-24EDD386F1DC}">
      <dsp:nvSpPr>
        <dsp:cNvPr id="0" name=""/>
        <dsp:cNvSpPr/>
      </dsp:nvSpPr>
      <dsp:spPr>
        <a:xfrm>
          <a:off x="1743281" y="0"/>
          <a:ext cx="2614922" cy="6500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социальных проектов</a:t>
          </a:r>
          <a:endParaRPr lang="ru-RU" sz="1300" kern="1200" dirty="0"/>
        </a:p>
      </dsp:txBody>
      <dsp:txXfrm>
        <a:off x="1743281" y="81255"/>
        <a:ext cx="2371156" cy="487533"/>
      </dsp:txXfrm>
    </dsp:sp>
    <dsp:sp modelId="{1E82F0D1-2663-4DB7-B1CB-64BA79657E25}">
      <dsp:nvSpPr>
        <dsp:cNvPr id="0" name=""/>
        <dsp:cNvSpPr/>
      </dsp:nvSpPr>
      <dsp:spPr>
        <a:xfrm>
          <a:off x="0" y="0"/>
          <a:ext cx="1743281" cy="6500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50</a:t>
          </a:r>
          <a:endParaRPr lang="ru-RU" sz="2600" kern="1200" dirty="0"/>
        </a:p>
      </dsp:txBody>
      <dsp:txXfrm>
        <a:off x="31732" y="31732"/>
        <a:ext cx="1679817" cy="586579"/>
      </dsp:txXfrm>
    </dsp:sp>
    <dsp:sp modelId="{053732CB-1A5D-4BBD-9841-23828EEC1282}">
      <dsp:nvSpPr>
        <dsp:cNvPr id="0" name=""/>
        <dsp:cNvSpPr/>
      </dsp:nvSpPr>
      <dsp:spPr>
        <a:xfrm>
          <a:off x="1743281" y="715047"/>
          <a:ext cx="2614922" cy="6500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 часов лекций, семинаров и тренингов</a:t>
          </a:r>
          <a:endParaRPr lang="ru-RU" sz="1300" kern="1200" dirty="0"/>
        </a:p>
      </dsp:txBody>
      <dsp:txXfrm>
        <a:off x="1743281" y="796302"/>
        <a:ext cx="2371156" cy="487533"/>
      </dsp:txXfrm>
    </dsp:sp>
    <dsp:sp modelId="{BC9AE58E-82FB-4D57-A5CF-EAE34444F6D8}">
      <dsp:nvSpPr>
        <dsp:cNvPr id="0" name=""/>
        <dsp:cNvSpPr/>
      </dsp:nvSpPr>
      <dsp:spPr>
        <a:xfrm>
          <a:off x="0" y="715047"/>
          <a:ext cx="1743281" cy="6500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700</a:t>
          </a:r>
          <a:endParaRPr lang="ru-RU" sz="2600" kern="1200" dirty="0"/>
        </a:p>
      </dsp:txBody>
      <dsp:txXfrm>
        <a:off x="31732" y="746779"/>
        <a:ext cx="1679817" cy="586579"/>
      </dsp:txXfrm>
    </dsp:sp>
    <dsp:sp modelId="{95C570F1-F840-495E-BC78-8C0382E6DE06}">
      <dsp:nvSpPr>
        <dsp:cNvPr id="0" name=""/>
        <dsp:cNvSpPr/>
      </dsp:nvSpPr>
      <dsp:spPr>
        <a:xfrm>
          <a:off x="1743281" y="1430095"/>
          <a:ext cx="2614922" cy="6500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участников мероприятий</a:t>
          </a:r>
          <a:endParaRPr lang="ru-RU" sz="1300" kern="1200" dirty="0"/>
        </a:p>
      </dsp:txBody>
      <dsp:txXfrm>
        <a:off x="1743281" y="1511350"/>
        <a:ext cx="2371156" cy="487533"/>
      </dsp:txXfrm>
    </dsp:sp>
    <dsp:sp modelId="{1901B262-0484-40CD-B9C2-320F0D9EEEED}">
      <dsp:nvSpPr>
        <dsp:cNvPr id="0" name=""/>
        <dsp:cNvSpPr/>
      </dsp:nvSpPr>
      <dsp:spPr>
        <a:xfrm>
          <a:off x="0" y="1430095"/>
          <a:ext cx="1743281" cy="6500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25 000</a:t>
          </a:r>
          <a:endParaRPr lang="ru-RU" sz="2600" kern="1200" dirty="0"/>
        </a:p>
      </dsp:txBody>
      <dsp:txXfrm>
        <a:off x="31732" y="1461827"/>
        <a:ext cx="1679817" cy="5865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4FF98-0C6E-4717-BF85-985630F17397}">
      <dsp:nvSpPr>
        <dsp:cNvPr id="0" name=""/>
        <dsp:cNvSpPr/>
      </dsp:nvSpPr>
      <dsp:spPr>
        <a:xfrm>
          <a:off x="0" y="13930"/>
          <a:ext cx="1848669" cy="139587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4A701-49BD-4422-85B3-7C14B9468968}">
      <dsp:nvSpPr>
        <dsp:cNvPr id="0" name=""/>
        <dsp:cNvSpPr/>
      </dsp:nvSpPr>
      <dsp:spPr>
        <a:xfrm>
          <a:off x="55460" y="186116"/>
          <a:ext cx="1737748" cy="10236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C99B0-9F61-4857-B2DF-5680C7C92A01}">
      <dsp:nvSpPr>
        <dsp:cNvPr id="0" name=""/>
        <dsp:cNvSpPr/>
      </dsp:nvSpPr>
      <dsp:spPr>
        <a:xfrm rot="10800000">
          <a:off x="55460" y="1395874"/>
          <a:ext cx="1737748" cy="170606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 работе «Инклюзивного городка» в 2018 году приняли участие 55 человек из 12 регионов РФ</a:t>
          </a:r>
          <a:endParaRPr lang="ru-RU" sz="1200" kern="1200" dirty="0"/>
        </a:p>
      </dsp:txBody>
      <dsp:txXfrm rot="10800000">
        <a:off x="107927" y="1395874"/>
        <a:ext cx="1632814" cy="16536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D8075-37AF-4AAB-B8C2-E670BCC01451}">
      <dsp:nvSpPr>
        <dsp:cNvPr id="0" name=""/>
        <dsp:cNvSpPr/>
      </dsp:nvSpPr>
      <dsp:spPr>
        <a:xfrm>
          <a:off x="0" y="50001"/>
          <a:ext cx="3358606" cy="589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Волонтёрские центры</a:t>
          </a:r>
          <a:endParaRPr lang="ru-RU" sz="2100" kern="1200" dirty="0"/>
        </a:p>
      </dsp:txBody>
      <dsp:txXfrm>
        <a:off x="28786" y="78787"/>
        <a:ext cx="3301034" cy="532108"/>
      </dsp:txXfrm>
    </dsp:sp>
    <dsp:sp modelId="{178FAB4E-C94B-4438-A8E1-D14F2DD8F8DE}">
      <dsp:nvSpPr>
        <dsp:cNvPr id="0" name=""/>
        <dsp:cNvSpPr/>
      </dsp:nvSpPr>
      <dsp:spPr>
        <a:xfrm>
          <a:off x="0" y="639681"/>
          <a:ext cx="3358606" cy="173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3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Самара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Тольятти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Сызрань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Похвистнево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Приволжский район</a:t>
          </a:r>
          <a:endParaRPr lang="ru-RU" sz="1600" kern="1200" dirty="0"/>
        </a:p>
      </dsp:txBody>
      <dsp:txXfrm>
        <a:off x="0" y="639681"/>
        <a:ext cx="3358606" cy="1738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D8075-37AF-4AAB-B8C2-E670BCC01451}">
      <dsp:nvSpPr>
        <dsp:cNvPr id="0" name=""/>
        <dsp:cNvSpPr/>
      </dsp:nvSpPr>
      <dsp:spPr>
        <a:xfrm>
          <a:off x="0" y="198051"/>
          <a:ext cx="3358606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Штабы</a:t>
          </a:r>
          <a:endParaRPr lang="ru-RU" sz="2800" kern="1200" dirty="0"/>
        </a:p>
      </dsp:txBody>
      <dsp:txXfrm>
        <a:off x="38381" y="236432"/>
        <a:ext cx="3281844" cy="709478"/>
      </dsp:txXfrm>
    </dsp:sp>
    <dsp:sp modelId="{178FAB4E-C94B-4438-A8E1-D14F2DD8F8DE}">
      <dsp:nvSpPr>
        <dsp:cNvPr id="0" name=""/>
        <dsp:cNvSpPr/>
      </dsp:nvSpPr>
      <dsp:spPr>
        <a:xfrm>
          <a:off x="0" y="984291"/>
          <a:ext cx="3358606" cy="1246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3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37 муниципальных образований Самарской области</a:t>
          </a:r>
          <a:endParaRPr lang="ru-RU" sz="2200" kern="1200" dirty="0"/>
        </a:p>
      </dsp:txBody>
      <dsp:txXfrm>
        <a:off x="0" y="984291"/>
        <a:ext cx="3358606" cy="12461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2F800-FA63-4DE2-93E2-266FE6BC5736}">
      <dsp:nvSpPr>
        <dsp:cNvPr id="0" name=""/>
        <dsp:cNvSpPr/>
      </dsp:nvSpPr>
      <dsp:spPr>
        <a:xfrm>
          <a:off x="522601" y="604961"/>
          <a:ext cx="2862455" cy="336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B97A3-A4C6-42CC-AC20-83B6AA1D5C7E}">
      <dsp:nvSpPr>
        <dsp:cNvPr id="0" name=""/>
        <dsp:cNvSpPr/>
      </dsp:nvSpPr>
      <dsp:spPr>
        <a:xfrm>
          <a:off x="522601" y="731434"/>
          <a:ext cx="210286" cy="2102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FAC08-8C67-4662-A6F4-4E7FA87632E2}">
      <dsp:nvSpPr>
        <dsp:cNvPr id="0" name=""/>
        <dsp:cNvSpPr/>
      </dsp:nvSpPr>
      <dsp:spPr>
        <a:xfrm>
          <a:off x="522601" y="0"/>
          <a:ext cx="2862455" cy="604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Финансирование в 2019 году</a:t>
          </a:r>
          <a:endParaRPr lang="ru-RU" sz="1500" kern="1200" dirty="0"/>
        </a:p>
      </dsp:txBody>
      <dsp:txXfrm>
        <a:off x="522601" y="0"/>
        <a:ext cx="2862455" cy="604961"/>
      </dsp:txXfrm>
    </dsp:sp>
    <dsp:sp modelId="{D08A3759-59BE-4868-9AD9-A2AD8878E76B}">
      <dsp:nvSpPr>
        <dsp:cNvPr id="0" name=""/>
        <dsp:cNvSpPr/>
      </dsp:nvSpPr>
      <dsp:spPr>
        <a:xfrm>
          <a:off x="522601" y="1221605"/>
          <a:ext cx="210281" cy="2102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39F80-C805-4F40-AA39-D45CB52A96E7}">
      <dsp:nvSpPr>
        <dsp:cNvPr id="0" name=""/>
        <dsp:cNvSpPr/>
      </dsp:nvSpPr>
      <dsp:spPr>
        <a:xfrm>
          <a:off x="722973" y="1081663"/>
          <a:ext cx="2662083" cy="490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9, 521 тыс. руб. из федерального бюджета</a:t>
          </a:r>
          <a:endParaRPr lang="ru-RU" sz="900" kern="1200" dirty="0"/>
        </a:p>
      </dsp:txBody>
      <dsp:txXfrm>
        <a:off x="722973" y="1081663"/>
        <a:ext cx="2662083" cy="490165"/>
      </dsp:txXfrm>
    </dsp:sp>
    <dsp:sp modelId="{44E4EB9C-2030-4746-B351-9E9067B13781}">
      <dsp:nvSpPr>
        <dsp:cNvPr id="0" name=""/>
        <dsp:cNvSpPr/>
      </dsp:nvSpPr>
      <dsp:spPr>
        <a:xfrm>
          <a:off x="522601" y="1711771"/>
          <a:ext cx="210281" cy="2102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EE42F-C87D-4821-A25E-92DEFB051D71}">
      <dsp:nvSpPr>
        <dsp:cNvPr id="0" name=""/>
        <dsp:cNvSpPr/>
      </dsp:nvSpPr>
      <dsp:spPr>
        <a:xfrm>
          <a:off x="722973" y="1571829"/>
          <a:ext cx="2662083" cy="490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1 550 тыс. руб. из регионального бюджета</a:t>
          </a:r>
          <a:endParaRPr lang="ru-RU" sz="900" kern="1200" dirty="0"/>
        </a:p>
      </dsp:txBody>
      <dsp:txXfrm>
        <a:off x="722973" y="1571829"/>
        <a:ext cx="2662083" cy="490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0B0EB-1B12-40CB-B664-7A92EEADF7F4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E1782-2B04-4BFE-AC0A-69714D60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49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E1782-2B04-4BFE-AC0A-69714D60908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48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E1782-2B04-4BFE-AC0A-69714D60908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276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E1782-2B04-4BFE-AC0A-69714D60908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213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E1782-2B04-4BFE-AC0A-69714D60908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00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A0B0D14-77D3-4829-9A1E-89C49B2693E6}" type="datetime1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715210-B218-4102-AC9F-96E8D5C7E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3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7F0A-64B5-4101-B1BC-789E152E2E8D}" type="datetime1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5210-B218-4102-AC9F-96E8D5C7E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96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064D-F69A-4FBB-8233-AE01E165453E}" type="datetime1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5210-B218-4102-AC9F-96E8D5C7E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940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F7EB-76EC-4CC1-9DCC-216C0D7DE318}" type="datetime1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5210-B218-4102-AC9F-96E8D5C7E277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5780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E0DB-3821-4DC8-9139-6CD916E1B4B3}" type="datetime1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5210-B218-4102-AC9F-96E8D5C7E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06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CA85-1E8A-42B2-9A3F-E92DBE57413B}" type="datetime1">
              <a:rPr lang="ru-RU" smtClean="0"/>
              <a:t>11.03.2019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5210-B218-4102-AC9F-96E8D5C7E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959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F436-C160-437F-9B9D-53E471A6ABE3}" type="datetime1">
              <a:rPr lang="ru-RU" smtClean="0"/>
              <a:t>11.03.2019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5210-B218-4102-AC9F-96E8D5C7E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154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A73C-CD04-4845-9162-6F76561245B6}" type="datetime1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5210-B218-4102-AC9F-96E8D5C7E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124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E719-2D5D-403A-9420-54E6FB3C97ED}" type="datetime1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5210-B218-4102-AC9F-96E8D5C7E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5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8A63-866F-4DED-B190-F5088B0CF06C}" type="datetime1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5210-B218-4102-AC9F-96E8D5C7E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72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AE23-7F47-4408-A270-9A2CF8FCF1A6}" type="datetime1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5210-B218-4102-AC9F-96E8D5C7E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278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ECBF-D341-4051-A4C0-0E0C9365CDD1}" type="datetime1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5210-B218-4102-AC9F-96E8D5C7E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7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339E-B22D-4E29-A9F1-FFD8103E5871}" type="datetime1">
              <a:rPr lang="ru-RU" smtClean="0"/>
              <a:t>11.03.2019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5210-B218-4102-AC9F-96E8D5C7E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20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4C74-5843-4B55-BFB2-63937FF6DB18}" type="datetime1">
              <a:rPr lang="ru-RU" smtClean="0"/>
              <a:t>11.03.2019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5210-B218-4102-AC9F-96E8D5C7E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36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59A2-385A-415C-9CC4-17C6690B8F6A}" type="datetime1">
              <a:rPr lang="ru-RU" smtClean="0"/>
              <a:t>11.03.2019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5210-B218-4102-AC9F-96E8D5C7E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06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4B5E-99E6-4E3B-956A-34A71BB47341}" type="datetime1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5210-B218-4102-AC9F-96E8D5C7E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9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8542-28C1-4A65-8EF4-102D27284A9D}" type="datetime1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5210-B218-4102-AC9F-96E8D5C7E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4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71717-71F2-43E0-89A5-BF5932CA7BB8}" type="datetime1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15210-B218-4102-AC9F-96E8D5C7E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446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9.jpeg"/><Relationship Id="rId9" Type="http://schemas.microsoft.com/office/2007/relationships/diagramDrawing" Target="../diagrams/drawin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0.png"/><Relationship Id="rId9" Type="http://schemas.microsoft.com/office/2007/relationships/diagramDrawing" Target="../diagrams/drawing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11.jpeg"/><Relationship Id="rId9" Type="http://schemas.microsoft.com/office/2007/relationships/diagramDrawing" Target="../diagrams/drawin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2218" y="1766797"/>
            <a:ext cx="8791575" cy="2387600"/>
          </a:xfrm>
        </p:spPr>
        <p:txBody>
          <a:bodyPr>
            <a:noAutofit/>
          </a:bodyPr>
          <a:lstStyle/>
          <a:p>
            <a:r>
              <a:rPr lang="ru-RU" sz="3200" dirty="0" smtClean="0"/>
              <a:t>«Основные задачи и перспективы реализации в Самарской области региональное составляющей федерального проекта «социальная активность»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1452" y="4681901"/>
            <a:ext cx="8791575" cy="1655762"/>
          </a:xfrm>
        </p:spPr>
        <p:txBody>
          <a:bodyPr>
            <a:normAutofit fontScale="70000" lnSpcReduction="20000"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r>
              <a:rPr lang="ru-RU" dirty="0" smtClean="0"/>
              <a:t>Заместитель министра образования и науки Самарской области - руководитель департамента по делам молодежи </a:t>
            </a:r>
          </a:p>
          <a:p>
            <a:pPr algn="r"/>
            <a:r>
              <a:rPr lang="ru-RU" dirty="0" smtClean="0"/>
              <a:t>С.А. Бурцев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351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069" y="516498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 Antiqua" panose="02040602050305030304" pitchFamily="18" charset="0"/>
              </a:rPr>
              <a:t>Ожидаемые результаты на конец </a:t>
            </a:r>
            <a:br>
              <a:rPr lang="ru-RU" dirty="0" smtClean="0">
                <a:latin typeface="Book Antiqua" panose="02040602050305030304" pitchFamily="18" charset="0"/>
              </a:rPr>
            </a:br>
            <a:r>
              <a:rPr lang="ru-RU" dirty="0" smtClean="0">
                <a:latin typeface="Book Antiqua" panose="02040602050305030304" pitchFamily="18" charset="0"/>
              </a:rPr>
              <a:t>2019 года в развитии добровольчества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41" y="5897389"/>
            <a:ext cx="660551" cy="72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7765" y="6007031"/>
            <a:ext cx="273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Департамент по делам молодежи министерства образования и науки Самарской области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45069" y="6072723"/>
            <a:ext cx="504056" cy="369332"/>
          </a:xfrm>
          <a:prstGeom prst="rect">
            <a:avLst/>
          </a:prstGeom>
          <a:noFill/>
          <a:ln>
            <a:solidFill>
              <a:schemeClr val="accent1">
                <a:alpha val="79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6021540" y="6439079"/>
            <a:ext cx="4248472" cy="20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668124" y="6277814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99768473"/>
              </p:ext>
            </p:extLst>
          </p:nvPr>
        </p:nvGraphicFramePr>
        <p:xfrm>
          <a:off x="1957540" y="1995068"/>
          <a:ext cx="8128000" cy="3223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99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2292" y="308115"/>
            <a:ext cx="10091158" cy="1478570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Дискуссионные студенческие клубы «Диалог на равных»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41" y="5897389"/>
            <a:ext cx="660551" cy="72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7765" y="6007031"/>
            <a:ext cx="273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Департамент по делам молодежи министерства образования и науки Самарской области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0445069" y="6072723"/>
            <a:ext cx="504056" cy="369332"/>
          </a:xfrm>
          <a:prstGeom prst="rect">
            <a:avLst/>
          </a:prstGeom>
          <a:noFill/>
          <a:ln>
            <a:solidFill>
              <a:schemeClr val="accent1">
                <a:alpha val="79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28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021540" y="6439079"/>
            <a:ext cx="4248472" cy="20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668124" y="6277814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91" y="2123329"/>
            <a:ext cx="10193154" cy="17262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21" y="2278461"/>
            <a:ext cx="2524040" cy="1425159"/>
          </a:xfrm>
          <a:prstGeom prst="rect">
            <a:avLst/>
          </a:prstGeom>
        </p:spPr>
      </p:pic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715009"/>
              </p:ext>
            </p:extLst>
          </p:nvPr>
        </p:nvGraphicFramePr>
        <p:xfrm>
          <a:off x="997835" y="4321052"/>
          <a:ext cx="1019315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1114"/>
                <a:gridCol w="545204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50" dirty="0" smtClean="0">
                          <a:solidFill>
                            <a:schemeClr val="tx1"/>
                          </a:solidFill>
                          <a:latin typeface="+mn-lt"/>
                          <a:cs typeface="Trebuchet MS"/>
                        </a:rPr>
                        <a:t>Не менее 12 встреч ежегодно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cs typeface="Trebuchet MS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2500 молодых людей ежегодно принимают участие во встречах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10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41" y="5897389"/>
            <a:ext cx="660551" cy="72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7765" y="6007031"/>
            <a:ext cx="273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Департамент по делам молодежи министерства образования и науки Самарской области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0445069" y="6072723"/>
            <a:ext cx="504056" cy="369332"/>
          </a:xfrm>
          <a:prstGeom prst="rect">
            <a:avLst/>
          </a:prstGeom>
          <a:noFill/>
          <a:ln>
            <a:solidFill>
              <a:schemeClr val="accent1">
                <a:alpha val="79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28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021540" y="6439079"/>
            <a:ext cx="4248472" cy="20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668124" y="6277814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302292" y="308115"/>
            <a:ext cx="10091158" cy="147857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Единое студенческое мобильное приложение </a:t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en-US" sz="2800" dirty="0" smtClean="0"/>
              <a:t>On Russia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11" name="object 2"/>
          <p:cNvSpPr/>
          <p:nvPr/>
        </p:nvSpPr>
        <p:spPr>
          <a:xfrm>
            <a:off x="988785" y="1744970"/>
            <a:ext cx="5856154" cy="33368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533226"/>
              </p:ext>
            </p:extLst>
          </p:nvPr>
        </p:nvGraphicFramePr>
        <p:xfrm>
          <a:off x="7056580" y="2630169"/>
          <a:ext cx="433687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976"/>
                <a:gridCol w="2124894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50" dirty="0" smtClean="0">
                          <a:solidFill>
                            <a:schemeClr val="tx1"/>
                          </a:solidFill>
                          <a:latin typeface="+mn-lt"/>
                          <a:cs typeface="Trebuchet MS"/>
                        </a:rPr>
                        <a:t>К</a:t>
                      </a:r>
                      <a:r>
                        <a:rPr lang="ru-RU" sz="1800" b="1" spc="50" baseline="0" dirty="0" smtClean="0">
                          <a:solidFill>
                            <a:schemeClr val="tx1"/>
                          </a:solidFill>
                          <a:latin typeface="+mn-lt"/>
                          <a:cs typeface="Trebuchet MS"/>
                        </a:rPr>
                        <a:t> 2024 году в приложении зарегистрировано 3000 человек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cs typeface="Trebuchet MS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Ежегодный прирост – 600 человек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72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069" y="339635"/>
            <a:ext cx="9905998" cy="147857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Book Antiqua" panose="02040602050305030304" pitchFamily="18" charset="0"/>
              </a:rPr>
              <a:t>Национальная лига студенческих клубов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41" y="5897389"/>
            <a:ext cx="660551" cy="72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7765" y="6007031"/>
            <a:ext cx="273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Департамент по делам молодежи министерства образования и науки Самарской области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45069" y="6072723"/>
            <a:ext cx="504056" cy="369332"/>
          </a:xfrm>
          <a:prstGeom prst="rect">
            <a:avLst/>
          </a:prstGeom>
          <a:noFill/>
          <a:ln>
            <a:solidFill>
              <a:schemeClr val="accent1">
                <a:alpha val="79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6021540" y="6439079"/>
            <a:ext cx="4248472" cy="20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668124" y="6277814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04" y="1906867"/>
            <a:ext cx="3482851" cy="34828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92091" y="2629989"/>
            <a:ext cx="3695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Ежегодного 6 000 студентов принимают участие в мероприятиях Национальной лиге Студенческих клубов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59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9359" y="374468"/>
            <a:ext cx="9249766" cy="14785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 Antiqua" panose="02040602050305030304" pitchFamily="18" charset="0"/>
              </a:rPr>
              <a:t>Платформа </a:t>
            </a:r>
            <a:br>
              <a:rPr lang="ru-RU" dirty="0" smtClean="0">
                <a:latin typeface="Book Antiqua" panose="02040602050305030304" pitchFamily="18" charset="0"/>
              </a:rPr>
            </a:br>
            <a:r>
              <a:rPr lang="ru-RU" dirty="0" smtClean="0">
                <a:latin typeface="Book Antiqua" panose="02040602050305030304" pitchFamily="18" charset="0"/>
              </a:rPr>
              <a:t>«Россия – страна возможностей»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41" y="5897389"/>
            <a:ext cx="660551" cy="72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7765" y="6007031"/>
            <a:ext cx="273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Департамент по делам молодежи министерства образования и науки Самарской области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45069" y="6072723"/>
            <a:ext cx="504056" cy="369332"/>
          </a:xfrm>
          <a:prstGeom prst="rect">
            <a:avLst/>
          </a:prstGeom>
          <a:noFill/>
          <a:ln>
            <a:solidFill>
              <a:schemeClr val="accent1">
                <a:alpha val="79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6021540" y="6439079"/>
            <a:ext cx="4248472" cy="20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668124" y="6277814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854" y="1853038"/>
            <a:ext cx="5746470" cy="365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904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1783" y="235131"/>
            <a:ext cx="9871741" cy="147857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Book Antiqua" panose="02040602050305030304" pitchFamily="18" charset="0"/>
              </a:rPr>
              <a:t>Форум молодых деятелей культуры и искусства «Таврида»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41" y="5897389"/>
            <a:ext cx="660551" cy="72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7765" y="6007031"/>
            <a:ext cx="273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Департамент по делам молодежи министерства образования и науки Самарской области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45069" y="6072723"/>
            <a:ext cx="504056" cy="369332"/>
          </a:xfrm>
          <a:prstGeom prst="rect">
            <a:avLst/>
          </a:prstGeom>
          <a:noFill/>
          <a:ln>
            <a:solidFill>
              <a:schemeClr val="accent1">
                <a:alpha val="79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13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6021540" y="6439079"/>
            <a:ext cx="4248472" cy="20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668124" y="6277814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50" y="1713701"/>
            <a:ext cx="5544406" cy="3144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7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909012"/>
              </p:ext>
            </p:extLst>
          </p:nvPr>
        </p:nvGraphicFramePr>
        <p:xfrm>
          <a:off x="7256877" y="2676377"/>
          <a:ext cx="433687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976"/>
                <a:gridCol w="2124894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50" dirty="0" smtClean="0">
                          <a:solidFill>
                            <a:schemeClr val="tx1"/>
                          </a:solidFill>
                          <a:latin typeface="+mn-lt"/>
                          <a:cs typeface="Trebuchet MS"/>
                        </a:rPr>
                        <a:t>Ежегодно не менее 100 человек подают заявки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cs typeface="Trebuchet MS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Участники форума принимают участие в региональных событиях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3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069" y="516498"/>
            <a:ext cx="9905998" cy="14785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Book Antiqua" panose="02040602050305030304" pitchFamily="18" charset="0"/>
              </a:rPr>
              <a:t>Ожидаемые результаты на конец 2019 года по вовлечению молодежи в творческую деятельность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41" y="5897389"/>
            <a:ext cx="660551" cy="72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7765" y="6007031"/>
            <a:ext cx="273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Департамент по делам молодежи министерства образования и науки Самарской области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45069" y="6072723"/>
            <a:ext cx="504056" cy="369332"/>
          </a:xfrm>
          <a:prstGeom prst="rect">
            <a:avLst/>
          </a:prstGeom>
          <a:noFill/>
          <a:ln>
            <a:solidFill>
              <a:schemeClr val="accent1">
                <a:alpha val="79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6021540" y="6439079"/>
            <a:ext cx="4248472" cy="20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668124" y="6277814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17191183"/>
              </p:ext>
            </p:extLst>
          </p:nvPr>
        </p:nvGraphicFramePr>
        <p:xfrm>
          <a:off x="1957540" y="1995068"/>
          <a:ext cx="8128000" cy="3223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117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41" y="5897389"/>
            <a:ext cx="660551" cy="72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7765" y="6007031"/>
            <a:ext cx="273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Департамент по делам молодежи министерства образования и науки Самарской области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45069" y="6072723"/>
            <a:ext cx="504056" cy="369332"/>
          </a:xfrm>
          <a:prstGeom prst="rect">
            <a:avLst/>
          </a:prstGeom>
          <a:noFill/>
          <a:ln>
            <a:solidFill>
              <a:schemeClr val="accent1">
                <a:alpha val="79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6021540" y="6439079"/>
            <a:ext cx="4248472" cy="20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668124" y="6277814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54629" y="844730"/>
            <a:ext cx="929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*Социальная активность – это </a:t>
            </a:r>
            <a:r>
              <a:rPr lang="ru-RU" sz="2400" dirty="0"/>
              <a:t>способность человека производить общественно значимые преобразования в мире, целенаправленная творческая социальная деятельность, преобразующая действительность и саму личность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850" y="2575654"/>
            <a:ext cx="4701537" cy="312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141400" y="1814076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Book Antiqua" panose="02040602050305030304" pitchFamily="18" charset="0"/>
              </a:rPr>
              <a:t>Спасибо за внимание!</a:t>
            </a:r>
            <a:endParaRPr lang="ru-RU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1557671" y="4231364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Адрес</a:t>
            </a:r>
            <a:r>
              <a:rPr lang="ru-RU" b="1" dirty="0"/>
              <a:t>: </a:t>
            </a:r>
            <a:r>
              <a:rPr lang="ru-RU" dirty="0" smtClean="0"/>
              <a:t>443041, г. Самара, ул. Рабочая, 85,</a:t>
            </a:r>
            <a:endParaRPr lang="en-US" dirty="0" smtClean="0"/>
          </a:p>
          <a:p>
            <a:r>
              <a:rPr lang="ru-RU" b="1" dirty="0" smtClean="0"/>
              <a:t>Тел</a:t>
            </a:r>
            <a:r>
              <a:rPr lang="ru-RU" b="1" dirty="0"/>
              <a:t>. </a:t>
            </a:r>
            <a:r>
              <a:rPr lang="ru-RU" dirty="0"/>
              <a:t>: </a:t>
            </a:r>
            <a:r>
              <a:rPr lang="ru-RU" dirty="0" smtClean="0"/>
              <a:t>(846) 200-17-53</a:t>
            </a:r>
            <a:endParaRPr lang="ru-RU" dirty="0"/>
          </a:p>
          <a:p>
            <a:r>
              <a:rPr lang="ru-RU" b="1" dirty="0" smtClean="0"/>
              <a:t>e-</a:t>
            </a:r>
            <a:r>
              <a:rPr lang="ru-RU" b="1" dirty="0" err="1" smtClean="0"/>
              <a:t>mail</a:t>
            </a:r>
            <a:r>
              <a:rPr lang="ru-RU" dirty="0"/>
              <a:t>: </a:t>
            </a:r>
            <a:r>
              <a:rPr lang="en-US" dirty="0" smtClean="0"/>
              <a:t>depmol@samregion.ru</a:t>
            </a:r>
          </a:p>
          <a:p>
            <a:r>
              <a:rPr lang="ru-RU" b="1" dirty="0" smtClean="0"/>
              <a:t>ВК: </a:t>
            </a:r>
            <a:r>
              <a:rPr lang="en-US" dirty="0" smtClean="0"/>
              <a:t>vk.com/</a:t>
            </a:r>
            <a:r>
              <a:rPr lang="en-US" dirty="0" err="1" smtClean="0"/>
              <a:t>ddmso</a:t>
            </a:r>
            <a:endParaRPr lang="ru-RU" b="1" dirty="0"/>
          </a:p>
          <a:p>
            <a:r>
              <a:rPr lang="en-US" b="1" dirty="0" smtClean="0"/>
              <a:t>Twitter</a:t>
            </a:r>
            <a:r>
              <a:rPr lang="ru-RU" b="1" dirty="0" smtClean="0"/>
              <a:t>: </a:t>
            </a:r>
            <a:r>
              <a:rPr lang="en-US" dirty="0" smtClean="0"/>
              <a:t>@</a:t>
            </a:r>
            <a:r>
              <a:rPr lang="en-US" dirty="0" err="1" smtClean="0"/>
              <a:t>ddmminobrso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249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447" y="51324"/>
            <a:ext cx="9905998" cy="14785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Book Antiqua" panose="02040602050305030304" pitchFamily="18" charset="0"/>
              </a:rPr>
              <a:t>Задачи и планируемые результаты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33" y="5970196"/>
            <a:ext cx="660551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7765" y="6007031"/>
            <a:ext cx="273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Департамент по делам молодежи министерства образования и науки Самарской области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0445069" y="6072723"/>
            <a:ext cx="504056" cy="369332"/>
          </a:xfrm>
          <a:prstGeom prst="rect">
            <a:avLst/>
          </a:prstGeom>
          <a:noFill/>
          <a:ln>
            <a:solidFill>
              <a:schemeClr val="accent1">
                <a:alpha val="79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fld id="{0F8B1B56-74CA-4DDE-8ECC-58B6A8BA2795}" type="slidenum">
              <a:rPr lang="ru-RU" smtClean="0"/>
              <a:t>2</a:t>
            </a:fld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6021540" y="6439079"/>
            <a:ext cx="4248472" cy="20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668124" y="6277814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7291687"/>
              </p:ext>
            </p:extLst>
          </p:nvPr>
        </p:nvGraphicFramePr>
        <p:xfrm>
          <a:off x="2094339" y="1229432"/>
          <a:ext cx="8128000" cy="2755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95587239"/>
              </p:ext>
            </p:extLst>
          </p:nvPr>
        </p:nvGraphicFramePr>
        <p:xfrm>
          <a:off x="2094339" y="3571629"/>
          <a:ext cx="8128000" cy="2437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501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14" y="5933362"/>
            <a:ext cx="660551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7765" y="6007031"/>
            <a:ext cx="273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Департамент по делам молодежи министерства образования и науки Самарской области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0445069" y="6072723"/>
            <a:ext cx="504056" cy="369332"/>
          </a:xfrm>
          <a:prstGeom prst="rect">
            <a:avLst/>
          </a:prstGeom>
          <a:noFill/>
          <a:ln>
            <a:solidFill>
              <a:schemeClr val="accent1">
                <a:alpha val="79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6021540" y="6439079"/>
            <a:ext cx="4248472" cy="20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668124" y="6277814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4" b="24090"/>
          <a:stretch/>
        </p:blipFill>
        <p:spPr>
          <a:xfrm>
            <a:off x="2360021" y="490505"/>
            <a:ext cx="6020857" cy="1976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46" y="2945996"/>
            <a:ext cx="3824205" cy="258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21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069" y="605531"/>
            <a:ext cx="9905998" cy="14785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Book Antiqua" panose="02040602050305030304" pitchFamily="18" charset="0"/>
              </a:rPr>
              <a:t>Волонтёрская программа ЧМ 2018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14" y="5970196"/>
            <a:ext cx="660551" cy="72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7765" y="6007031"/>
            <a:ext cx="273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Департамент по делам молодежи министерства образования и науки Самарской области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0445069" y="6072723"/>
            <a:ext cx="504056" cy="369332"/>
          </a:xfrm>
          <a:prstGeom prst="rect">
            <a:avLst/>
          </a:prstGeom>
          <a:noFill/>
          <a:ln>
            <a:solidFill>
              <a:schemeClr val="accent1">
                <a:alpha val="79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021540" y="6439079"/>
            <a:ext cx="4248472" cy="20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668124" y="6277814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85" y="705861"/>
            <a:ext cx="998367" cy="1277909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207898039"/>
              </p:ext>
            </p:extLst>
          </p:nvPr>
        </p:nvGraphicFramePr>
        <p:xfrm>
          <a:off x="990816" y="2429610"/>
          <a:ext cx="4873897" cy="2372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602285214"/>
              </p:ext>
            </p:extLst>
          </p:nvPr>
        </p:nvGraphicFramePr>
        <p:xfrm>
          <a:off x="6574209" y="2776001"/>
          <a:ext cx="3788229" cy="1679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4666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Инклюзивное добровольчество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41" y="5897389"/>
            <a:ext cx="660551" cy="72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7765" y="6007031"/>
            <a:ext cx="273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Департамент по делам молодежи министерства образования и науки Самарской области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0445069" y="6072723"/>
            <a:ext cx="504056" cy="369332"/>
          </a:xfrm>
          <a:prstGeom prst="rect">
            <a:avLst/>
          </a:prstGeom>
          <a:noFill/>
          <a:ln>
            <a:solidFill>
              <a:schemeClr val="accent1">
                <a:alpha val="79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021540" y="6439079"/>
            <a:ext cx="4248472" cy="20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668124" y="6277814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348" y="826914"/>
            <a:ext cx="1061777" cy="1061777"/>
          </a:xfrm>
        </p:spPr>
      </p:pic>
      <p:sp>
        <p:nvSpPr>
          <p:cNvPr id="11" name="TextBox 10"/>
          <p:cNvSpPr txBox="1"/>
          <p:nvPr/>
        </p:nvSpPr>
        <p:spPr>
          <a:xfrm>
            <a:off x="1663336" y="1888691"/>
            <a:ext cx="7445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Самарская региональная молодежная общественная организация «Инклюзивный Клуб Добровольцев»</a:t>
            </a:r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320245875"/>
              </p:ext>
            </p:extLst>
          </p:nvPr>
        </p:nvGraphicFramePr>
        <p:xfrm>
          <a:off x="1805864" y="3069578"/>
          <a:ext cx="4358204" cy="208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893418894"/>
              </p:ext>
            </p:extLst>
          </p:nvPr>
        </p:nvGraphicFramePr>
        <p:xfrm>
          <a:off x="7543989" y="2555847"/>
          <a:ext cx="1848669" cy="3101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55184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Движение волонтёров серебряного возраста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41" y="5897389"/>
            <a:ext cx="660551" cy="72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7765" y="6007031"/>
            <a:ext cx="273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Департамент по делам молодежи министерства образования и науки Самарской области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0445069" y="6072723"/>
            <a:ext cx="504056" cy="369332"/>
          </a:xfrm>
          <a:prstGeom prst="rect">
            <a:avLst/>
          </a:prstGeom>
          <a:noFill/>
          <a:ln>
            <a:solidFill>
              <a:schemeClr val="accent1">
                <a:alpha val="79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021540" y="6439079"/>
            <a:ext cx="4248472" cy="20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668124" y="6277814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188" y="852306"/>
            <a:ext cx="1129937" cy="11299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1413" y="1882805"/>
            <a:ext cx="7445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Самарская региональная молодежная общественная организация «Центр социальных проектов»</a:t>
            </a:r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524187037"/>
              </p:ext>
            </p:extLst>
          </p:nvPr>
        </p:nvGraphicFramePr>
        <p:xfrm>
          <a:off x="1855321" y="2792244"/>
          <a:ext cx="3358606" cy="2428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668124" y="2792244"/>
            <a:ext cx="31786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2018 году «Центр социальных проектов»  победил в федеральной программе «Молоды душой» по открытию Центров серебряного </a:t>
            </a:r>
            <a:r>
              <a:rPr lang="ru-RU" dirty="0" err="1" smtClean="0"/>
              <a:t>волонтерства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Самарская область вошла в 15 лучших регионов России.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2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«волонтеры победы»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41" y="5897389"/>
            <a:ext cx="660551" cy="72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7765" y="6007031"/>
            <a:ext cx="273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Департамент по делам молодежи министерства образования и науки Самарской области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0445069" y="6072723"/>
            <a:ext cx="504056" cy="369332"/>
          </a:xfrm>
          <a:prstGeom prst="rect">
            <a:avLst/>
          </a:prstGeom>
          <a:noFill/>
          <a:ln>
            <a:solidFill>
              <a:schemeClr val="accent1">
                <a:alpha val="79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021540" y="6439079"/>
            <a:ext cx="4248472" cy="20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668124" y="6277814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462" y="882471"/>
            <a:ext cx="950663" cy="950663"/>
          </a:xfrm>
        </p:spPr>
      </p:pic>
      <p:sp>
        <p:nvSpPr>
          <p:cNvPr id="11" name="TextBox 10"/>
          <p:cNvSpPr txBox="1"/>
          <p:nvPr/>
        </p:nvSpPr>
        <p:spPr>
          <a:xfrm>
            <a:off x="1141413" y="1882805"/>
            <a:ext cx="7445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Самарское региональное отделение Всероссийского Общественного движения «Волонтеры Победы» </a:t>
            </a:r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951334493"/>
              </p:ext>
            </p:extLst>
          </p:nvPr>
        </p:nvGraphicFramePr>
        <p:xfrm>
          <a:off x="1855321" y="2792244"/>
          <a:ext cx="3358606" cy="2428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668124" y="2916458"/>
            <a:ext cx="3178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СамРО</a:t>
            </a:r>
            <a:r>
              <a:rPr lang="ru-RU" dirty="0" smtClean="0"/>
              <a:t> ВОД «Волонтеры Победы» входят в десятку лучших федерального рейтинга.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2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Ресурсный центр поддержки и развития добровольчества (</a:t>
            </a:r>
            <a:r>
              <a:rPr lang="ru-RU" sz="2400" dirty="0" err="1" smtClean="0"/>
              <a:t>волонтёрства</a:t>
            </a:r>
            <a:r>
              <a:rPr lang="ru-RU" sz="2400" dirty="0" smtClean="0"/>
              <a:t>) в Самарской области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41" y="5897389"/>
            <a:ext cx="660551" cy="72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7765" y="6007031"/>
            <a:ext cx="273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Департамент по делам молодежи министерства образования и науки Самарской области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0445069" y="6072723"/>
            <a:ext cx="504056" cy="369332"/>
          </a:xfrm>
          <a:prstGeom prst="rect">
            <a:avLst/>
          </a:prstGeom>
          <a:noFill/>
          <a:ln>
            <a:solidFill>
              <a:schemeClr val="accent1">
                <a:alpha val="79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021540" y="6439079"/>
            <a:ext cx="4248472" cy="20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668124" y="6277814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982" y="840731"/>
            <a:ext cx="1034143" cy="1034143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524589" y="2281202"/>
            <a:ext cx="4031479" cy="354171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Проект Центра стал </a:t>
            </a:r>
            <a:r>
              <a:rPr lang="ru-RU" dirty="0"/>
              <a:t>победителем </a:t>
            </a:r>
            <a:r>
              <a:rPr lang="ru-RU" dirty="0" smtClean="0"/>
              <a:t>Всероссийского конкурса </a:t>
            </a:r>
            <a:r>
              <a:rPr lang="ru-RU" dirty="0"/>
              <a:t>лучших региональных практик поддержки </a:t>
            </a:r>
            <a:r>
              <a:rPr lang="ru-RU" dirty="0" err="1" smtClean="0"/>
              <a:t>волонтёрства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dirty="0" smtClean="0"/>
              <a:t>«</a:t>
            </a:r>
            <a:r>
              <a:rPr lang="ru-RU" b="1" dirty="0"/>
              <a:t>Регион добрых дел»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79557632"/>
              </p:ext>
            </p:extLst>
          </p:nvPr>
        </p:nvGraphicFramePr>
        <p:xfrm>
          <a:off x="6094412" y="2466619"/>
          <a:ext cx="3907659" cy="2062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307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069" y="0"/>
            <a:ext cx="9905998" cy="1478570"/>
          </a:xfrm>
        </p:spPr>
        <p:txBody>
          <a:bodyPr/>
          <a:lstStyle/>
          <a:p>
            <a:pPr algn="ctr"/>
            <a:r>
              <a:rPr lang="ru-RU" dirty="0" smtClean="0">
                <a:latin typeface="Book Antiqua" panose="02040602050305030304" pitchFamily="18" charset="0"/>
              </a:rPr>
              <a:t>Задачи на 2019 год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41" y="5897389"/>
            <a:ext cx="660551" cy="72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7765" y="6007031"/>
            <a:ext cx="273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Департамент по делам молодежи министерства образования и науки Самарской области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45069" y="6072723"/>
            <a:ext cx="504056" cy="369332"/>
          </a:xfrm>
          <a:prstGeom prst="rect">
            <a:avLst/>
          </a:prstGeom>
          <a:noFill/>
          <a:ln>
            <a:solidFill>
              <a:schemeClr val="accent1">
                <a:alpha val="79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6021540" y="6439079"/>
            <a:ext cx="4248472" cy="20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668124" y="6277814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90002170"/>
              </p:ext>
            </p:extLst>
          </p:nvPr>
        </p:nvGraphicFramePr>
        <p:xfrm>
          <a:off x="1028553" y="1039915"/>
          <a:ext cx="9985974" cy="481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81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345</TotalTime>
  <Words>792</Words>
  <Application>Microsoft Office PowerPoint</Application>
  <PresentationFormat>Произвольный</PresentationFormat>
  <Paragraphs>123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Контур</vt:lpstr>
      <vt:lpstr>«Основные задачи и перспективы реализации в Самарской области региональное составляющей федерального проекта «социальная активность»</vt:lpstr>
      <vt:lpstr>Задачи и планируемые результаты</vt:lpstr>
      <vt:lpstr>Презентация PowerPoint</vt:lpstr>
      <vt:lpstr>Волонтёрская программа ЧМ 2018</vt:lpstr>
      <vt:lpstr>Инклюзивное добровольчество</vt:lpstr>
      <vt:lpstr>Движение волонтёров серебряного возраста</vt:lpstr>
      <vt:lpstr>«волонтеры победы» </vt:lpstr>
      <vt:lpstr>Ресурсный центр поддержки и развития добровольчества (волонтёрства) в Самарской области</vt:lpstr>
      <vt:lpstr>Задачи на 2019 год</vt:lpstr>
      <vt:lpstr>Ожидаемые результаты на конец  2019 года в развитии добровольчества</vt:lpstr>
      <vt:lpstr>Дискуссионные студенческие клубы «Диалог на равных»</vt:lpstr>
      <vt:lpstr>Единое студенческое мобильное приложение  «On Russia»</vt:lpstr>
      <vt:lpstr>Национальная лига студенческих клубов</vt:lpstr>
      <vt:lpstr>Платформа  «Россия – страна возможностей»</vt:lpstr>
      <vt:lpstr>Форум молодых деятелей культуры и искусства «Таврида»</vt:lpstr>
      <vt:lpstr>Ожидаемые результаты на конец 2019 года по вовлечению молодежи в творческую деятельность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реализации мероприятий в сфере ГМП в рамках исполнения регионального проекта «Социальная активность» национального проекта «Образование»</dc:title>
  <dc:creator>Дьячков Дмитрий Алексеевич</dc:creator>
  <cp:lastModifiedBy>Экос</cp:lastModifiedBy>
  <cp:revision>38</cp:revision>
  <dcterms:created xsi:type="dcterms:W3CDTF">2018-12-13T17:34:24Z</dcterms:created>
  <dcterms:modified xsi:type="dcterms:W3CDTF">2019-03-11T14:10:30Z</dcterms:modified>
</cp:coreProperties>
</file>